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 saveSubsetFonts="1">
  <p:sldMasterIdLst>
    <p:sldMasterId id="2147483671" r:id="rId1"/>
  </p:sldMasterIdLst>
  <p:notesMasterIdLst>
    <p:notesMasterId r:id="rId15"/>
  </p:notesMasterIdLst>
  <p:handoutMasterIdLst>
    <p:handoutMasterId r:id="rId16"/>
  </p:handoutMasterIdLst>
  <p:sldIdLst>
    <p:sldId id="364" r:id="rId2"/>
    <p:sldId id="376" r:id="rId3"/>
    <p:sldId id="352" r:id="rId4"/>
    <p:sldId id="361" r:id="rId5"/>
    <p:sldId id="367" r:id="rId6"/>
    <p:sldId id="365" r:id="rId7"/>
    <p:sldId id="366" r:id="rId8"/>
    <p:sldId id="371" r:id="rId9"/>
    <p:sldId id="373" r:id="rId10"/>
    <p:sldId id="368" r:id="rId11"/>
    <p:sldId id="354" r:id="rId12"/>
    <p:sldId id="374" r:id="rId13"/>
    <p:sldId id="360" r:id="rId14"/>
  </p:sldIdLst>
  <p:sldSz cx="9144000" cy="6858000" type="screen4x3"/>
  <p:notesSz cx="6858000" cy="9144000"/>
  <p:embeddedFontLst>
    <p:embeddedFont>
      <p:font typeface="나눔스퀘어 Bold" panose="020B0600000101010101" pitchFamily="50" charset="-127"/>
      <p:bold r:id="rId17"/>
    </p:embeddedFont>
    <p:embeddedFont>
      <p:font typeface="맑은 고딕" panose="020B0503020000020004" pitchFamily="50" charset="-127"/>
      <p:regular r:id="rId18"/>
      <p:bold r:id="rId19"/>
    </p:embeddedFont>
    <p:embeddedFont>
      <p:font typeface="Gadugi" panose="020B0502040204020203" pitchFamily="34" charset="0"/>
      <p:regular r:id="rId20"/>
      <p:bold r:id="rId21"/>
    </p:embeddedFont>
    <p:embeddedFont>
      <p:font typeface="나눔고딕" panose="020D0604000000000000" pitchFamily="50" charset="-127"/>
      <p:regular r:id="rId22"/>
      <p:bold r:id="rId23"/>
    </p:embeddedFont>
    <p:embeddedFont>
      <p:font typeface="Calibri" panose="020F0502020204030204" pitchFamily="34" charset="0"/>
      <p:regular r:id="rId24"/>
      <p:bold r:id="rId25"/>
      <p:italic r:id="rId26"/>
      <p:boldItalic r:id="rId27"/>
    </p:embeddedFont>
  </p:embeddedFontLst>
  <p:defaultTextStyle>
    <a:lvl1pPr marL="0" algn="l" rtl="0" latinLnBrk="1">
      <a:defRPr lang="ko-KR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latinLnBrk="1">
      <a:defRPr lang="ko-KR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latinLnBrk="1">
      <a:defRPr lang="ko-KR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latinLnBrk="1">
      <a:defRPr lang="ko-KR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latinLnBrk="1">
      <a:defRPr lang="ko-KR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 latinLnBrk="1">
      <a:defRPr lang="ko-KR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 latinLnBrk="1">
      <a:defRPr lang="ko-KR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 latinLnBrk="1">
      <a:defRPr lang="ko-KR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 latinLnBrk="1">
      <a:defRPr lang="ko-KR" sz="1800" kern="1200">
        <a:solidFill>
          <a:schemeClr val="tx1"/>
        </a:solidFill>
        <a:latin typeface="+mn-lt"/>
        <a:ea typeface="+mn-ea"/>
        <a:cs typeface="+mn-cs"/>
      </a:defRPr>
    </a:lvl9pPr>
    <a:extLst/>
  </p:defaultTextStyle>
  <p:extLst>
    <p:ext uri="{EFAFB233-063F-42B5-8137-9DF3F51BA10A}">
      <p15:sldGuideLst xmlns:p15="http://schemas.microsoft.com/office/powerpoint/2012/main">
        <p15:guide id="1" orient="horz" pos="1207">
          <p15:clr>
            <a:srgbClr val="A4A3A4"/>
          </p15:clr>
        </p15:guide>
        <p15:guide id="2" orient="horz" pos="2713">
          <p15:clr>
            <a:srgbClr val="A4A3A4"/>
          </p15:clr>
        </p15:guide>
        <p15:guide id="3" orient="horz" pos="2647">
          <p15:clr>
            <a:srgbClr val="A4A3A4"/>
          </p15:clr>
        </p15:guide>
        <p15:guide id="4" orient="horz" pos="4166">
          <p15:clr>
            <a:srgbClr val="A4A3A4"/>
          </p15:clr>
        </p15:guide>
        <p15:guide id="5" pos="158">
          <p15:clr>
            <a:srgbClr val="A4A3A4"/>
          </p15:clr>
        </p15:guide>
        <p15:guide id="6" pos="1997">
          <p15:clr>
            <a:srgbClr val="A4A3A4"/>
          </p15:clr>
        </p15:guide>
        <p15:guide id="7" pos="3771">
          <p15:clr>
            <a:srgbClr val="A4A3A4"/>
          </p15:clr>
        </p15:guide>
        <p15:guide id="8" pos="3843">
          <p15:clr>
            <a:srgbClr val="A4A3A4"/>
          </p15:clr>
        </p15:guide>
        <p15:guide id="9" pos="5604">
          <p15:clr>
            <a:srgbClr val="A4A3A4"/>
          </p15:clr>
        </p15:guide>
        <p15:guide id="10" pos="1933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D62F0"/>
    <a:srgbClr val="CC00CC"/>
    <a:srgbClr val="404C5E"/>
    <a:srgbClr val="7E858E"/>
    <a:srgbClr val="68727E"/>
    <a:srgbClr val="4C535C"/>
    <a:srgbClr val="FFE05B"/>
    <a:srgbClr val="FEEA54"/>
    <a:srgbClr val="66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26" autoAdjust="0"/>
    <p:restoredTop sz="96429" autoAdjust="0"/>
  </p:normalViewPr>
  <p:slideViewPr>
    <p:cSldViewPr>
      <p:cViewPr varScale="1">
        <p:scale>
          <a:sx n="112" d="100"/>
          <a:sy n="112" d="100"/>
        </p:scale>
        <p:origin x="1578" y="102"/>
      </p:cViewPr>
      <p:guideLst>
        <p:guide orient="horz" pos="1207"/>
        <p:guide orient="horz" pos="2713"/>
        <p:guide orient="horz" pos="2647"/>
        <p:guide orient="horz" pos="4166"/>
        <p:guide pos="158"/>
        <p:guide pos="1997"/>
        <p:guide pos="3771"/>
        <p:guide pos="3843"/>
        <p:guide pos="5604"/>
        <p:guide pos="1933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6" d="100"/>
          <a:sy n="56" d="100"/>
        </p:scale>
        <p:origin x="-2484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font" Target="fonts/font4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7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l" latinLnBrk="1">
              <a:defRPr lang="ko-KR" sz="1200"/>
            </a:lvl1pPr>
            <a:extLst/>
          </a:lstStyle>
          <a:p>
            <a:endParaRPr lang="ko-KR" dirty="0"/>
          </a:p>
        </p:txBody>
      </p:sp>
      <p:sp>
        <p:nvSpPr>
          <p:cNvPr id="3" name="Rectangle 3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r" latinLnBrk="1">
              <a:defRPr lang="ko-KR" sz="1200"/>
            </a:lvl1pPr>
            <a:extLst/>
          </a:lstStyle>
          <a:p>
            <a:pPr latinLnBrk="1"/>
            <a:fld id="{68F88C59-319B-4332-9A1D-2A62CFCB00D8}" type="datetimeFigureOut">
              <a:rPr lang="en-US" altLang="ko-KR" smtClean="0"/>
              <a:pPr latinLnBrk="1"/>
              <a:t>12/20/2021</a:t>
            </a:fld>
            <a:endParaRPr lang="ko-KR" dirty="0"/>
          </a:p>
        </p:txBody>
      </p:sp>
      <p:sp>
        <p:nvSpPr>
          <p:cNvPr id="4" name="Rectangle 4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l" latinLnBrk="1">
              <a:defRPr lang="ko-KR" sz="1200"/>
            </a:lvl1pPr>
            <a:extLst/>
          </a:lstStyle>
          <a:p>
            <a:endParaRPr lang="ko-KR" dirty="0"/>
          </a:p>
        </p:txBody>
      </p:sp>
      <p:sp>
        <p:nvSpPr>
          <p:cNvPr id="5" name="Rectangle 5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r" latinLnBrk="1">
              <a:defRPr lang="ko-KR" sz="1200"/>
            </a:lvl1pPr>
            <a:extLst/>
          </a:lstStyle>
          <a:p>
            <a:fld id="{B16A41B8-7DC3-4DB6-84E4-E105629EAA36}" type="slidenum">
              <a:rPr lang="ko-KR" smtClean="0"/>
              <a:pPr/>
              <a:t>‹#›</a:t>
            </a:fld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20698756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l" latinLnBrk="1">
              <a:defRPr lang="ko-KR" sz="1200"/>
            </a:lvl1pPr>
            <a:extLst/>
          </a:lstStyle>
          <a:p>
            <a:endParaRPr lang="ko-KR"/>
          </a:p>
        </p:txBody>
      </p:sp>
      <p:sp>
        <p:nvSpPr>
          <p:cNvPr id="3" name="Rectangle 3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r" latinLnBrk="1">
              <a:defRPr lang="ko-KR" sz="1200"/>
            </a:lvl1pPr>
            <a:extLst/>
          </a:lstStyle>
          <a:p>
            <a:fld id="{968B300D-05F0-4B43-940D-46DED5A791AD}" type="datetimeFigureOut">
              <a:rPr lang="ko-KR" altLang="en-US"/>
              <a:pPr/>
              <a:t>2021-12-20</a:t>
            </a:fld>
            <a:endParaRPr lang="ko-KR"/>
          </a:p>
        </p:txBody>
      </p:sp>
      <p:sp>
        <p:nvSpPr>
          <p:cNvPr id="4" name="Rectangle 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rtlCol="0" anchor="ctr"/>
          <a:lstStyle/>
          <a:p>
            <a:endParaRPr lang="ko-KR"/>
          </a:p>
        </p:txBody>
      </p:sp>
      <p:sp>
        <p:nvSpPr>
          <p:cNvPr id="5" name="Rectangle 5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rtlCol="0">
            <a:normAutofit/>
          </a:bodyPr>
          <a:lstStyle/>
          <a:p>
            <a:pPr lvl="0" latinLnBrk="1"/>
            <a:r>
              <a:rPr lang="ko-KR"/>
              <a:t>마스터 텍스트 스타일을 편집합니다</a:t>
            </a:r>
          </a:p>
          <a:p>
            <a:pPr lvl="1" latinLnBrk="1"/>
            <a:r>
              <a:rPr lang="ko-KR"/>
              <a:t>둘째 수준</a:t>
            </a:r>
          </a:p>
          <a:p>
            <a:pPr lvl="2" latinLnBrk="1"/>
            <a:r>
              <a:rPr lang="ko-KR"/>
              <a:t>셋째 수준</a:t>
            </a:r>
          </a:p>
          <a:p>
            <a:pPr lvl="3" latinLnBrk="1"/>
            <a:r>
              <a:rPr lang="ko-KR"/>
              <a:t>넷째 수준</a:t>
            </a:r>
          </a:p>
          <a:p>
            <a:pPr lvl="4" latinLnBrk="1"/>
            <a:r>
              <a:rPr lang="ko-KR"/>
              <a:t>다섯째 수준</a:t>
            </a:r>
          </a:p>
        </p:txBody>
      </p:sp>
      <p:sp>
        <p:nvSpPr>
          <p:cNvPr id="6" name="Rectangle 6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l" latinLnBrk="1">
              <a:defRPr lang="ko-KR" sz="1200"/>
            </a:lvl1pPr>
            <a:extLst/>
          </a:lstStyle>
          <a:p>
            <a:endParaRPr lang="ko-KR"/>
          </a:p>
        </p:txBody>
      </p:sp>
      <p:sp>
        <p:nvSpPr>
          <p:cNvPr id="7" name="Rectangle 7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r" latinLnBrk="1">
              <a:defRPr lang="ko-KR" sz="1200"/>
            </a:lvl1pPr>
            <a:extLst/>
          </a:lstStyle>
          <a:p>
            <a:fld id="{9B26CD33-4337-4529-948A-94F6960B2374}" type="slidenum">
              <a:rPr/>
              <a:pPr/>
              <a:t>‹#›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8807990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rtl="0" latinLnBrk="1">
      <a:defRPr lang="ko-KR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latinLnBrk="1">
      <a:defRPr lang="ko-KR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latinLnBrk="1">
      <a:defRPr lang="ko-KR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latinLnBrk="1">
      <a:defRPr lang="ko-KR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latinLnBrk="1">
      <a:defRPr lang="ko-KR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 latinLnBrk="1">
      <a:defRPr lang="ko-KR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 latinLnBrk="1">
      <a:defRPr lang="ko-KR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 latinLnBrk="1">
      <a:defRPr lang="ko-KR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 latinLnBrk="1">
      <a:defRPr lang="ko-KR" sz="1200" kern="1200">
        <a:solidFill>
          <a:schemeClr val="tx1"/>
        </a:solidFill>
        <a:latin typeface="+mn-lt"/>
        <a:ea typeface="+mn-ea"/>
        <a:cs typeface="+mn-cs"/>
      </a:defRPr>
    </a:lvl9pPr>
    <a:extLst/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altLang="ko-KR" smtClean="0"/>
              <a:pPr/>
              <a:t>2</a:t>
            </a:fld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35706744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altLang="ko-KR" smtClean="0"/>
              <a:pPr/>
              <a:t>11</a:t>
            </a:fld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30238164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altLang="ko-KR" smtClean="0"/>
              <a:pPr/>
              <a:t>12</a:t>
            </a:fld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26933581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altLang="ko-KR" smtClean="0"/>
              <a:pPr/>
              <a:t>13</a:t>
            </a:fld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32856483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altLang="ko-KR" smtClean="0"/>
              <a:pPr/>
              <a:t>3</a:t>
            </a:fld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10854131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altLang="ko-KR" smtClean="0"/>
              <a:pPr/>
              <a:t>4</a:t>
            </a:fld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6780766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altLang="ko-KR" smtClean="0"/>
              <a:pPr/>
              <a:t>5</a:t>
            </a:fld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31405660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altLang="ko-KR" smtClean="0"/>
              <a:pPr/>
              <a:t>6</a:t>
            </a:fld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6350784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altLang="ko-KR" smtClean="0"/>
              <a:pPr/>
              <a:t>7</a:t>
            </a:fld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41070256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altLang="ko-KR" smtClean="0"/>
              <a:pPr/>
              <a:t>8</a:t>
            </a:fld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5627564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altLang="ko-KR" smtClean="0"/>
              <a:pPr/>
              <a:t>9</a:t>
            </a:fld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33465405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altLang="ko-KR" smtClean="0"/>
              <a:pPr/>
              <a:t>10</a:t>
            </a:fld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37701630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://hangeul.naver.com/font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://hangeul.naver.com/font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2EC6F-6501-4E04-BD6C-A8A6CABB2C5B}" type="datetimeFigureOut">
              <a:rPr lang="en-US" altLang="ko-KR" smtClean="0"/>
              <a:pPr/>
              <a:t>12/20/2021</a:t>
            </a:fld>
            <a:endParaRPr kumimoji="0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ko-KR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B0023-0CED-47F7-85AE-654F0B232C29}" type="slidenum">
              <a:rPr lang="en-US" altLang="ko-KR" smtClean="0"/>
              <a:pPr/>
              <a:t>‹#›</a:t>
            </a:fld>
            <a:endParaRPr kumimoji="0"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1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139700" y="260648"/>
            <a:ext cx="8752780" cy="796950"/>
          </a:xfrm>
        </p:spPr>
        <p:txBody>
          <a:bodyPr>
            <a:normAutofit/>
          </a:bodyPr>
          <a:lstStyle>
            <a:lvl1pPr algn="l">
              <a:defRPr sz="2000">
                <a:solidFill>
                  <a:srgbClr val="C00000"/>
                </a:solidFill>
              </a:defRPr>
            </a:lvl1pPr>
          </a:lstStyle>
          <a:p>
            <a:r>
              <a:rPr lang="ko-KR" altLang="en-US"/>
              <a:t>제목을 입력하십시오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atinLnBrk="1"/>
            <a:fld id="{F30C84A2-23CF-44F5-B813-5187ED5C7D1C}" type="datetimeFigureOut">
              <a:rPr kumimoji="0" lang="en-US" altLang="ko-KR" sz="1200" smtClean="0">
                <a:solidFill>
                  <a:schemeClr val="tx2"/>
                </a:solidFill>
              </a:rPr>
              <a:pPr latinLnBrk="1"/>
              <a:t>12/20/2021</a:t>
            </a:fld>
            <a:endParaRPr kumimoji="0" lang="ko-KR" sz="1200">
              <a:solidFill>
                <a:schemeClr val="tx2"/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 latinLnBrk="1"/>
            <a:endParaRPr kumimoji="0" lang="ko-KR" sz="1200">
              <a:solidFill>
                <a:schemeClr val="tx2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latinLnBrk="1"/>
            <a:fld id="{F99EC173-99AE-4773-AB25-02E469A13EAE}" type="slidenum">
              <a:rPr kumimoji="0" lang="ko-KR" sz="1200" smtClean="0">
                <a:solidFill>
                  <a:schemeClr val="tx2"/>
                </a:solidFill>
              </a:rPr>
              <a:pPr algn="r" latinLnBrk="1"/>
              <a:t>‹#›</a:t>
            </a:fld>
            <a:endParaRPr kumimoji="0" lang="ko-KR" sz="1200">
              <a:solidFill>
                <a:schemeClr val="tx2"/>
              </a:solidFill>
            </a:endParaRPr>
          </a:p>
        </p:txBody>
      </p:sp>
      <p:cxnSp>
        <p:nvCxnSpPr>
          <p:cNvPr id="6" name="직선 연결선 5"/>
          <p:cNvCxnSpPr/>
          <p:nvPr userDrawn="1"/>
        </p:nvCxnSpPr>
        <p:spPr>
          <a:xfrm>
            <a:off x="251520" y="2060848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251520" y="3284984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텍스트 개체 틀 2"/>
          <p:cNvSpPr>
            <a:spLocks noGrp="1"/>
          </p:cNvSpPr>
          <p:nvPr>
            <p:ph type="body" idx="1" hasCustomPrompt="1"/>
          </p:nvPr>
        </p:nvSpPr>
        <p:spPr>
          <a:xfrm>
            <a:off x="160462" y="2204864"/>
            <a:ext cx="8732018" cy="936104"/>
          </a:xfrm>
        </p:spPr>
        <p:txBody>
          <a:bodyPr anchor="t">
            <a:normAutofit/>
          </a:bodyPr>
          <a:lstStyle>
            <a:lvl1pPr marL="0" indent="0">
              <a:buNone/>
              <a:defRPr sz="9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내용 입력</a:t>
            </a:r>
          </a:p>
        </p:txBody>
      </p:sp>
    </p:spTree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2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214184" y="3459480"/>
            <a:ext cx="8678296" cy="1553696"/>
          </a:xfrm>
        </p:spPr>
        <p:txBody>
          <a:bodyPr anchor="t">
            <a:normAutofit/>
          </a:bodyPr>
          <a:lstStyle>
            <a:lvl1pPr algn="l">
              <a:defRPr sz="4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ko-KR" altLang="en-US"/>
              <a:t>텍스트를 입력하시오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atinLnBrk="1"/>
            <a:fld id="{F30C84A2-23CF-44F5-B813-5187ED5C7D1C}" type="datetimeFigureOut">
              <a:rPr kumimoji="0" lang="en-US" altLang="ko-KR" sz="1200" smtClean="0">
                <a:solidFill>
                  <a:schemeClr val="tx2"/>
                </a:solidFill>
              </a:rPr>
              <a:pPr latinLnBrk="1"/>
              <a:t>12/20/2021</a:t>
            </a:fld>
            <a:endParaRPr kumimoji="0" lang="ko-KR" sz="1200">
              <a:solidFill>
                <a:schemeClr val="tx2"/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 latinLnBrk="1"/>
            <a:endParaRPr kumimoji="0" lang="ko-KR" sz="1200">
              <a:solidFill>
                <a:schemeClr val="tx2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latinLnBrk="1"/>
            <a:fld id="{F99EC173-99AE-4773-AB25-02E469A13EAE}" type="slidenum">
              <a:rPr kumimoji="0" lang="ko-KR" sz="1200" smtClean="0">
                <a:solidFill>
                  <a:schemeClr val="tx2"/>
                </a:solidFill>
              </a:rPr>
              <a:pPr algn="r" latinLnBrk="1"/>
              <a:t>‹#›</a:t>
            </a:fld>
            <a:endParaRPr kumimoji="0" lang="ko-KR" sz="1200">
              <a:solidFill>
                <a:schemeClr val="tx2"/>
              </a:solidFill>
            </a:endParaRPr>
          </a:p>
        </p:txBody>
      </p:sp>
      <p:cxnSp>
        <p:nvCxnSpPr>
          <p:cNvPr id="7" name="직선 연결선 6"/>
          <p:cNvCxnSpPr/>
          <p:nvPr userDrawn="1"/>
        </p:nvCxnSpPr>
        <p:spPr>
          <a:xfrm>
            <a:off x="251520" y="3429000"/>
            <a:ext cx="864096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 userDrawn="1"/>
        </p:nvCxnSpPr>
        <p:spPr>
          <a:xfrm>
            <a:off x="251520" y="332656"/>
            <a:ext cx="864096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빈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atinLnBrk="1"/>
            <a:fld id="{F30C84A2-23CF-44F5-B813-5187ED5C7D1C}" type="datetimeFigureOut">
              <a:rPr kumimoji="0" lang="en-US" altLang="ko-KR" sz="1200" smtClean="0">
                <a:solidFill>
                  <a:schemeClr val="tx2"/>
                </a:solidFill>
              </a:rPr>
              <a:pPr latinLnBrk="1"/>
              <a:t>12/20/2021</a:t>
            </a:fld>
            <a:endParaRPr kumimoji="0" lang="ko-KR" sz="1200">
              <a:solidFill>
                <a:schemeClr val="tx2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 latinLnBrk="1"/>
            <a:endParaRPr kumimoji="0" lang="ko-KR" sz="1200">
              <a:solidFill>
                <a:schemeClr val="tx2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latinLnBrk="1"/>
            <a:fld id="{F99EC173-99AE-4773-AB25-02E469A13EAE}" type="slidenum">
              <a:rPr kumimoji="0" lang="ko-KR" sz="1200" smtClean="0">
                <a:solidFill>
                  <a:schemeClr val="tx2"/>
                </a:solidFill>
              </a:rPr>
              <a:pPr algn="r" latinLnBrk="1"/>
              <a:t>‹#›</a:t>
            </a:fld>
            <a:endParaRPr kumimoji="0" lang="ko-KR" sz="1200">
              <a:solidFill>
                <a:schemeClr val="tx2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 latinLnBrk="1"/>
            <a:endParaRPr kumimoji="0" lang="ko-KR" sz="1200">
              <a:solidFill>
                <a:schemeClr val="tx2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latinLnBrk="1"/>
            <a:fld id="{F99EC173-99AE-4773-AB25-02E469A13EAE}" type="slidenum">
              <a:rPr kumimoji="0" lang="ko-KR" sz="1200" smtClean="0">
                <a:solidFill>
                  <a:schemeClr val="tx2"/>
                </a:solidFill>
              </a:rPr>
              <a:pPr algn="r" latinLnBrk="1"/>
              <a:t>‹#›</a:t>
            </a:fld>
            <a:endParaRPr kumimoji="0" lang="ko-KR" sz="1200">
              <a:solidFill>
                <a:schemeClr val="tx2"/>
              </a:solidFill>
            </a:endParaRPr>
          </a:p>
        </p:txBody>
      </p:sp>
      <p:sp>
        <p:nvSpPr>
          <p:cNvPr id="15" name="직사각형 14"/>
          <p:cNvSpPr/>
          <p:nvPr userDrawn="1"/>
        </p:nvSpPr>
        <p:spPr>
          <a:xfrm>
            <a:off x="0" y="3429000"/>
            <a:ext cx="9144000" cy="34290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 userDrawn="1"/>
        </p:nvSpPr>
        <p:spPr>
          <a:xfrm>
            <a:off x="223791" y="6488397"/>
            <a:ext cx="403970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7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이 문서는 </a:t>
            </a:r>
            <a:r>
              <a:rPr lang="ko-KR" altLang="en-US" sz="700" dirty="0" err="1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나눔글꼴로</a:t>
            </a:r>
            <a:r>
              <a:rPr lang="ko-KR" altLang="en-US" sz="7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작성되었습니다</a:t>
            </a:r>
            <a:r>
              <a:rPr lang="en-US" altLang="ko-KR" sz="7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700" u="sng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hlinkClick r:id="rId2"/>
              </a:rPr>
              <a:t>설치하기</a:t>
            </a:r>
            <a:endParaRPr lang="en-US" altLang="ko-KR" sz="700" u="sng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/>
          <p:cNvCxnSpPr/>
          <p:nvPr userDrawn="1"/>
        </p:nvCxnSpPr>
        <p:spPr>
          <a:xfrm>
            <a:off x="251520" y="3429000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 userDrawn="1"/>
        </p:nvCxnSpPr>
        <p:spPr>
          <a:xfrm>
            <a:off x="251520" y="332656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>
            <a:off x="251520" y="6534000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3"/>
          <p:cNvPicPr>
            <a:picLocks noChangeAspect="1" noChangeArrowheads="1"/>
          </p:cNvPicPr>
          <p:nvPr userDrawn="1"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8172400" y="435067"/>
            <a:ext cx="720080" cy="1856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TextBox 14"/>
          <p:cNvSpPr txBox="1"/>
          <p:nvPr userDrawn="1"/>
        </p:nvSpPr>
        <p:spPr>
          <a:xfrm>
            <a:off x="179512" y="6237312"/>
            <a:ext cx="403970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700" dirty="0">
                <a:solidFill>
                  <a:srgbClr val="68727E"/>
                </a:solidFill>
                <a:latin typeface="나눔고딕" pitchFamily="50" charset="-127"/>
                <a:ea typeface="나눔고딕" pitchFamily="50" charset="-127"/>
              </a:rPr>
              <a:t>이 문서는 </a:t>
            </a:r>
            <a:r>
              <a:rPr lang="ko-KR" altLang="en-US" sz="700" dirty="0" err="1">
                <a:solidFill>
                  <a:srgbClr val="68727E"/>
                </a:solidFill>
                <a:latin typeface="나눔고딕" pitchFamily="50" charset="-127"/>
                <a:ea typeface="나눔고딕" pitchFamily="50" charset="-127"/>
              </a:rPr>
              <a:t>나눔글꼴로</a:t>
            </a:r>
            <a:r>
              <a:rPr lang="ko-KR" altLang="en-US" sz="700" dirty="0">
                <a:solidFill>
                  <a:srgbClr val="68727E"/>
                </a:solidFill>
                <a:latin typeface="나눔고딕" pitchFamily="50" charset="-127"/>
                <a:ea typeface="나눔고딕" pitchFamily="50" charset="-127"/>
              </a:rPr>
              <a:t> 작성되었습니다</a:t>
            </a:r>
            <a:r>
              <a:rPr lang="en-US" altLang="ko-KR" sz="700" dirty="0">
                <a:solidFill>
                  <a:srgbClr val="68727E"/>
                </a:solidFill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700" u="sng" dirty="0">
                <a:solidFill>
                  <a:srgbClr val="68727E"/>
                </a:solidFill>
                <a:latin typeface="나눔고딕" pitchFamily="50" charset="-127"/>
                <a:ea typeface="나눔고딕" pitchFamily="50" charset="-127"/>
                <a:hlinkClick r:id="rId3"/>
              </a:rPr>
              <a:t>설치하기</a:t>
            </a:r>
            <a:endParaRPr lang="en-US" altLang="ko-KR" sz="700" u="sng" dirty="0">
              <a:solidFill>
                <a:srgbClr val="68727E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atinLnBrk="1"/>
            <a:fld id="{F30C84A2-23CF-44F5-B813-5187ED5C7D1C}" type="datetimeFigureOut">
              <a:rPr kumimoji="0" lang="en-US" altLang="ko-KR" sz="1200" smtClean="0">
                <a:solidFill>
                  <a:schemeClr val="tx2"/>
                </a:solidFill>
              </a:rPr>
              <a:pPr latinLnBrk="1"/>
              <a:t>12/20/2021</a:t>
            </a:fld>
            <a:endParaRPr kumimoji="0" lang="ko-KR" sz="1200">
              <a:solidFill>
                <a:schemeClr val="tx2"/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 latinLnBrk="1"/>
            <a:endParaRPr kumimoji="0" lang="ko-KR" sz="1200">
              <a:solidFill>
                <a:schemeClr val="tx2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latinLnBrk="1"/>
            <a:fld id="{F99EC173-99AE-4773-AB25-02E469A13EAE}" type="slidenum">
              <a:rPr kumimoji="0" lang="ko-KR" sz="1200" smtClean="0">
                <a:solidFill>
                  <a:schemeClr val="tx2"/>
                </a:solidFill>
              </a:rPr>
              <a:pPr algn="r" latinLnBrk="1"/>
              <a:t>‹#›</a:t>
            </a:fld>
            <a:endParaRPr kumimoji="0" lang="ko-KR" sz="1200">
              <a:solidFill>
                <a:schemeClr val="tx2"/>
              </a:solidFill>
            </a:endParaRPr>
          </a:p>
        </p:txBody>
      </p:sp>
      <p:cxnSp>
        <p:nvCxnSpPr>
          <p:cNvPr id="6" name="직선 연결선 5"/>
          <p:cNvCxnSpPr/>
          <p:nvPr userDrawn="1"/>
        </p:nvCxnSpPr>
        <p:spPr>
          <a:xfrm>
            <a:off x="251520" y="3429000"/>
            <a:ext cx="864096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 userDrawn="1"/>
        </p:nvCxnSpPr>
        <p:spPr>
          <a:xfrm>
            <a:off x="251520" y="332656"/>
            <a:ext cx="864096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 userDrawn="1"/>
        </p:nvCxnSpPr>
        <p:spPr>
          <a:xfrm>
            <a:off x="251520" y="4430336"/>
            <a:ext cx="432048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 userDrawn="1"/>
        </p:nvCxnSpPr>
        <p:spPr>
          <a:xfrm>
            <a:off x="251520" y="4689070"/>
            <a:ext cx="432048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 userDrawn="1"/>
        </p:nvCxnSpPr>
        <p:spPr>
          <a:xfrm>
            <a:off x="251520" y="4947804"/>
            <a:ext cx="432048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251520" y="5206538"/>
            <a:ext cx="432048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 userDrawn="1"/>
        </p:nvCxnSpPr>
        <p:spPr>
          <a:xfrm>
            <a:off x="251520" y="5465272"/>
            <a:ext cx="432048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>
            <a:off x="251520" y="5724006"/>
            <a:ext cx="432048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 userDrawn="1"/>
        </p:nvCxnSpPr>
        <p:spPr>
          <a:xfrm>
            <a:off x="251520" y="4171602"/>
            <a:ext cx="432048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3"/>
          <p:cNvPicPr>
            <a:picLocks noChangeAspect="1" noChangeArrowheads="1"/>
          </p:cNvPicPr>
          <p:nvPr userDrawn="1"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8172400" y="435067"/>
            <a:ext cx="720080" cy="1856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atinLnBrk="1"/>
            <a:fld id="{F30C84A2-23CF-44F5-B813-5187ED5C7D1C}" type="datetimeFigureOut">
              <a:rPr kumimoji="0" lang="en-US" altLang="ko-KR" sz="1200" smtClean="0">
                <a:solidFill>
                  <a:schemeClr val="tx2"/>
                </a:solidFill>
              </a:rPr>
              <a:pPr latinLnBrk="1"/>
              <a:t>12/20/2021</a:t>
            </a:fld>
            <a:endParaRPr kumimoji="0" lang="ko-KR" sz="1200">
              <a:solidFill>
                <a:schemeClr val="tx2"/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 latinLnBrk="1"/>
            <a:endParaRPr kumimoji="0" lang="ko-KR" sz="1200">
              <a:solidFill>
                <a:schemeClr val="tx2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latinLnBrk="1"/>
            <a:fld id="{F99EC173-99AE-4773-AB25-02E469A13EAE}" type="slidenum">
              <a:rPr kumimoji="0" lang="ko-KR" sz="1200" smtClean="0">
                <a:solidFill>
                  <a:schemeClr val="tx2"/>
                </a:solidFill>
              </a:rPr>
              <a:pPr algn="r" latinLnBrk="1"/>
              <a:t>‹#›</a:t>
            </a:fld>
            <a:endParaRPr kumimoji="0" lang="ko-KR" sz="1200">
              <a:solidFill>
                <a:schemeClr val="tx2"/>
              </a:solidFill>
            </a:endParaRPr>
          </a:p>
        </p:txBody>
      </p:sp>
      <p:cxnSp>
        <p:nvCxnSpPr>
          <p:cNvPr id="6" name="직선 연결선 5"/>
          <p:cNvCxnSpPr/>
          <p:nvPr userDrawn="1"/>
        </p:nvCxnSpPr>
        <p:spPr>
          <a:xfrm>
            <a:off x="251520" y="332656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 userDrawn="1"/>
        </p:nvCxnSpPr>
        <p:spPr>
          <a:xfrm>
            <a:off x="251520" y="2060848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 userDrawn="1"/>
        </p:nvCxnSpPr>
        <p:spPr>
          <a:xfrm>
            <a:off x="251520" y="3284984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atinLnBrk="1"/>
            <a:fld id="{F30C84A2-23CF-44F5-B813-5187ED5C7D1C}" type="datetimeFigureOut">
              <a:rPr kumimoji="0" lang="en-US" altLang="ko-KR" sz="1200" smtClean="0">
                <a:solidFill>
                  <a:schemeClr val="tx2"/>
                </a:solidFill>
              </a:rPr>
              <a:pPr latinLnBrk="1"/>
              <a:t>12/20/2021</a:t>
            </a:fld>
            <a:endParaRPr kumimoji="0" lang="ko-KR" sz="1200">
              <a:solidFill>
                <a:schemeClr val="tx2"/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 latinLnBrk="1"/>
            <a:endParaRPr kumimoji="0" lang="ko-KR" sz="1200">
              <a:solidFill>
                <a:schemeClr val="tx2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latinLnBrk="1"/>
            <a:fld id="{F99EC173-99AE-4773-AB25-02E469A13EAE}" type="slidenum">
              <a:rPr kumimoji="0" lang="ko-KR" sz="1200" smtClean="0">
                <a:solidFill>
                  <a:schemeClr val="tx2"/>
                </a:solidFill>
              </a:rPr>
              <a:pPr algn="r" latinLnBrk="1"/>
              <a:t>‹#›</a:t>
            </a:fld>
            <a:endParaRPr kumimoji="0" lang="ko-KR" sz="1200">
              <a:solidFill>
                <a:schemeClr val="tx2"/>
              </a:solidFill>
            </a:endParaRPr>
          </a:p>
        </p:txBody>
      </p:sp>
      <p:cxnSp>
        <p:nvCxnSpPr>
          <p:cNvPr id="6" name="직선 연결선 5"/>
          <p:cNvCxnSpPr/>
          <p:nvPr userDrawn="1"/>
        </p:nvCxnSpPr>
        <p:spPr>
          <a:xfrm>
            <a:off x="251520" y="332656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 userDrawn="1"/>
        </p:nvCxnSpPr>
        <p:spPr>
          <a:xfrm>
            <a:off x="251520" y="2060848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1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 userDrawn="1"/>
        </p:nvSpPr>
        <p:spPr>
          <a:xfrm>
            <a:off x="0" y="3429000"/>
            <a:ext cx="9144000" cy="34290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8824" y="3187576"/>
            <a:ext cx="6357392" cy="1440160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atinLnBrk="1"/>
            <a:fld id="{F30C84A2-23CF-44F5-B813-5187ED5C7D1C}" type="datetimeFigureOut">
              <a:rPr kumimoji="0" lang="en-US" altLang="ko-KR" sz="1200" smtClean="0">
                <a:solidFill>
                  <a:schemeClr val="tx2"/>
                </a:solidFill>
              </a:rPr>
              <a:pPr latinLnBrk="1"/>
              <a:t>12/20/2021</a:t>
            </a:fld>
            <a:endParaRPr kumimoji="0" lang="ko-KR" sz="1200">
              <a:solidFill>
                <a:schemeClr val="tx2"/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 latinLnBrk="1"/>
            <a:endParaRPr kumimoji="0" lang="ko-KR" sz="1200">
              <a:solidFill>
                <a:schemeClr val="tx2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latinLnBrk="1"/>
            <a:fld id="{F99EC173-99AE-4773-AB25-02E469A13EAE}" type="slidenum">
              <a:rPr kumimoji="0" lang="ko-KR" sz="1200" smtClean="0">
                <a:solidFill>
                  <a:schemeClr val="tx2"/>
                </a:solidFill>
              </a:rPr>
              <a:pPr algn="r" latinLnBrk="1"/>
              <a:t>‹#›</a:t>
            </a:fld>
            <a:endParaRPr kumimoji="0" lang="ko-KR" sz="1200">
              <a:solidFill>
                <a:schemeClr val="tx2"/>
              </a:solidFill>
            </a:endParaRPr>
          </a:p>
        </p:txBody>
      </p:sp>
      <p:sp>
        <p:nvSpPr>
          <p:cNvPr id="14" name="텍스트 개체 틀 2"/>
          <p:cNvSpPr>
            <a:spLocks noGrp="1"/>
          </p:cNvSpPr>
          <p:nvPr>
            <p:ph type="body" idx="1"/>
          </p:nvPr>
        </p:nvSpPr>
        <p:spPr>
          <a:xfrm>
            <a:off x="6516216" y="3573016"/>
            <a:ext cx="2627784" cy="279722"/>
          </a:xfrm>
        </p:spPr>
        <p:txBody>
          <a:bodyPr anchor="ctr">
            <a:normAutofit/>
          </a:bodyPr>
          <a:lstStyle>
            <a:lvl1pPr marL="0" indent="0" algn="r">
              <a:buNone/>
              <a:defRPr sz="8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</p:spTree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2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8824" y="3424808"/>
            <a:ext cx="7005464" cy="1296144"/>
          </a:xfrm>
        </p:spPr>
        <p:txBody>
          <a:bodyPr anchor="t"/>
          <a:lstStyle>
            <a:lvl1pPr algn="l">
              <a:defRPr sz="4400">
                <a:solidFill>
                  <a:srgbClr val="7E858E"/>
                </a:solidFill>
              </a:defRPr>
            </a:lvl1pPr>
          </a:lstStyle>
          <a:p>
            <a:r>
              <a:rPr lang="ko-KR" altLang="en-US"/>
              <a:t>마스터 제목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457200" y="6093296"/>
            <a:ext cx="2133600" cy="365125"/>
          </a:xfrm>
        </p:spPr>
        <p:txBody>
          <a:bodyPr/>
          <a:lstStyle/>
          <a:p>
            <a:pPr latinLnBrk="1"/>
            <a:fld id="{F30C84A2-23CF-44F5-B813-5187ED5C7D1C}" type="datetimeFigureOut">
              <a:rPr kumimoji="0" lang="en-US" altLang="ko-KR" sz="1200" smtClean="0">
                <a:solidFill>
                  <a:schemeClr val="tx2"/>
                </a:solidFill>
              </a:rPr>
              <a:pPr latinLnBrk="1"/>
              <a:t>12/20/2021</a:t>
            </a:fld>
            <a:endParaRPr kumimoji="0" lang="ko-KR" sz="1200">
              <a:solidFill>
                <a:schemeClr val="tx2"/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3124200" y="6093296"/>
            <a:ext cx="2895600" cy="365125"/>
          </a:xfrm>
        </p:spPr>
        <p:txBody>
          <a:bodyPr/>
          <a:lstStyle/>
          <a:p>
            <a:pPr algn="ctr" latinLnBrk="1"/>
            <a:endParaRPr kumimoji="0" lang="ko-KR" sz="1200">
              <a:solidFill>
                <a:schemeClr val="tx2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6553200" y="6093296"/>
            <a:ext cx="2133600" cy="365125"/>
          </a:xfrm>
        </p:spPr>
        <p:txBody>
          <a:bodyPr/>
          <a:lstStyle/>
          <a:p>
            <a:pPr algn="r" latinLnBrk="1"/>
            <a:fld id="{F99EC173-99AE-4773-AB25-02E469A13EAE}" type="slidenum">
              <a:rPr kumimoji="0" lang="ko-KR" sz="1200" smtClean="0">
                <a:solidFill>
                  <a:schemeClr val="tx2"/>
                </a:solidFill>
              </a:rPr>
              <a:pPr algn="r" latinLnBrk="1"/>
              <a:t>‹#›</a:t>
            </a:fld>
            <a:endParaRPr kumimoji="0" lang="ko-KR" sz="1200">
              <a:solidFill>
                <a:schemeClr val="tx2"/>
              </a:solidFill>
            </a:endParaRPr>
          </a:p>
        </p:txBody>
      </p:sp>
      <p:sp>
        <p:nvSpPr>
          <p:cNvPr id="14" name="텍스트 개체 틀 2"/>
          <p:cNvSpPr>
            <a:spLocks noGrp="1"/>
          </p:cNvSpPr>
          <p:nvPr>
            <p:ph type="body" idx="1"/>
          </p:nvPr>
        </p:nvSpPr>
        <p:spPr>
          <a:xfrm>
            <a:off x="7164288" y="3573016"/>
            <a:ext cx="1838300" cy="288032"/>
          </a:xfrm>
        </p:spPr>
        <p:txBody>
          <a:bodyPr anchor="ctr">
            <a:normAutofit/>
          </a:bodyPr>
          <a:lstStyle>
            <a:lvl1pPr marL="0" indent="0" algn="r">
              <a:buNone/>
              <a:defRPr sz="800" b="1">
                <a:solidFill>
                  <a:srgbClr val="7E858E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cxnSp>
        <p:nvCxnSpPr>
          <p:cNvPr id="15" name="직선 연결선 14"/>
          <p:cNvCxnSpPr/>
          <p:nvPr userDrawn="1"/>
        </p:nvCxnSpPr>
        <p:spPr>
          <a:xfrm>
            <a:off x="251520" y="3429000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3"/>
          <p:cNvPicPr>
            <a:picLocks noChangeAspect="1" noChangeArrowheads="1"/>
          </p:cNvPicPr>
          <p:nvPr userDrawn="1"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8172400" y="435067"/>
            <a:ext cx="720080" cy="1856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7" name="직선 연결선 16"/>
          <p:cNvCxnSpPr/>
          <p:nvPr userDrawn="1"/>
        </p:nvCxnSpPr>
        <p:spPr>
          <a:xfrm>
            <a:off x="251520" y="332656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 userDrawn="1"/>
        </p:nvCxnSpPr>
        <p:spPr>
          <a:xfrm>
            <a:off x="251520" y="6534000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atinLnBrk="1"/>
            <a:fld id="{F30C84A2-23CF-44F5-B813-5187ED5C7D1C}" type="datetimeFigureOut">
              <a:rPr kumimoji="0" lang="en-US" altLang="ko-KR" sz="1200" smtClean="0">
                <a:solidFill>
                  <a:schemeClr val="tx2"/>
                </a:solidFill>
              </a:rPr>
              <a:pPr latinLnBrk="1"/>
              <a:t>12/20/2021</a:t>
            </a:fld>
            <a:endParaRPr kumimoji="0" lang="ko-KR" sz="1200">
              <a:solidFill>
                <a:schemeClr val="tx2"/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 latinLnBrk="1"/>
            <a:endParaRPr kumimoji="0" lang="ko-KR" sz="1200">
              <a:solidFill>
                <a:schemeClr val="tx2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latinLnBrk="1"/>
            <a:fld id="{F99EC173-99AE-4773-AB25-02E469A13EAE}" type="slidenum">
              <a:rPr kumimoji="0" lang="ko-KR" sz="1200" smtClean="0">
                <a:solidFill>
                  <a:schemeClr val="tx2"/>
                </a:solidFill>
              </a:rPr>
              <a:pPr algn="r" latinLnBrk="1"/>
              <a:t>‹#›</a:t>
            </a:fld>
            <a:endParaRPr kumimoji="0" lang="ko-KR" sz="1200">
              <a:solidFill>
                <a:schemeClr val="tx2"/>
              </a:solidFill>
            </a:endParaRPr>
          </a:p>
        </p:txBody>
      </p:sp>
      <p:cxnSp>
        <p:nvCxnSpPr>
          <p:cNvPr id="6" name="직선 연결선 5"/>
          <p:cNvCxnSpPr/>
          <p:nvPr userDrawn="1"/>
        </p:nvCxnSpPr>
        <p:spPr>
          <a:xfrm>
            <a:off x="251520" y="3429000"/>
            <a:ext cx="864096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 userDrawn="1"/>
        </p:nvCxnSpPr>
        <p:spPr>
          <a:xfrm>
            <a:off x="251520" y="332656"/>
            <a:ext cx="864096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 userDrawn="1"/>
        </p:nvCxnSpPr>
        <p:spPr>
          <a:xfrm>
            <a:off x="251520" y="4430336"/>
            <a:ext cx="432048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 userDrawn="1"/>
        </p:nvCxnSpPr>
        <p:spPr>
          <a:xfrm>
            <a:off x="251520" y="4689070"/>
            <a:ext cx="432048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 userDrawn="1"/>
        </p:nvCxnSpPr>
        <p:spPr>
          <a:xfrm>
            <a:off x="251520" y="4947804"/>
            <a:ext cx="432048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251520" y="5206538"/>
            <a:ext cx="432048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 userDrawn="1"/>
        </p:nvCxnSpPr>
        <p:spPr>
          <a:xfrm>
            <a:off x="251520" y="5465272"/>
            <a:ext cx="432048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>
            <a:off x="251520" y="5724006"/>
            <a:ext cx="432048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 userDrawn="1"/>
        </p:nvCxnSpPr>
        <p:spPr>
          <a:xfrm>
            <a:off x="251520" y="4171602"/>
            <a:ext cx="432048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3"/>
          <p:cNvPicPr>
            <a:picLocks noChangeAspect="1" noChangeArrowheads="1"/>
          </p:cNvPicPr>
          <p:nvPr userDrawn="1"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8172400" y="435067"/>
            <a:ext cx="720080" cy="1856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" name="텍스트 개체 틀 2"/>
          <p:cNvSpPr>
            <a:spLocks noGrp="1"/>
          </p:cNvSpPr>
          <p:nvPr>
            <p:ph type="body" idx="1" hasCustomPrompt="1"/>
          </p:nvPr>
        </p:nvSpPr>
        <p:spPr>
          <a:xfrm>
            <a:off x="204912" y="3452168"/>
            <a:ext cx="4318322" cy="351730"/>
          </a:xfrm>
        </p:spPr>
        <p:txBody>
          <a:bodyPr anchor="ctr">
            <a:normAutofit/>
          </a:bodyPr>
          <a:lstStyle>
            <a:lvl1pPr marL="0" indent="0">
              <a:buNone/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목차를 입력하십시오</a:t>
            </a:r>
          </a:p>
        </p:txBody>
      </p:sp>
      <p:sp>
        <p:nvSpPr>
          <p:cNvPr id="27" name="텍스트 개체 틀 3"/>
          <p:cNvSpPr>
            <a:spLocks noGrp="1"/>
          </p:cNvSpPr>
          <p:nvPr>
            <p:ph type="body" sz="half" idx="2" hasCustomPrompt="1"/>
          </p:nvPr>
        </p:nvSpPr>
        <p:spPr>
          <a:xfrm>
            <a:off x="198562" y="4182989"/>
            <a:ext cx="1728192" cy="1872207"/>
          </a:xfrm>
        </p:spPr>
        <p:txBody>
          <a:bodyPr>
            <a:normAutofit/>
          </a:bodyPr>
          <a:lstStyle>
            <a:lvl1pPr marL="0" indent="0">
              <a:buNone/>
              <a:defRPr sz="1000" b="1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ko-KR"/>
              <a:t>1. </a:t>
            </a:r>
            <a:r>
              <a:rPr lang="ko-KR" altLang="en-US"/>
              <a:t>꼭지 제목</a:t>
            </a:r>
          </a:p>
        </p:txBody>
      </p:sp>
    </p:spTree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fld id="{F30C84A2-23CF-44F5-B813-5187ED5C7D1C}" type="datetimeFigureOut">
              <a:rPr lang="en-US" altLang="ko-KR" smtClean="0">
                <a:solidFill>
                  <a:schemeClr val="tx2"/>
                </a:solidFill>
              </a:rPr>
              <a:pPr/>
              <a:t>12/20/2021</a:t>
            </a:fld>
            <a:endParaRPr lang="en-US">
              <a:solidFill>
                <a:schemeClr val="tx2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endParaRPr lang="ko-KR" altLang="en-US">
              <a:solidFill>
                <a:schemeClr val="tx2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fld id="{F99EC173-99AE-4773-AB25-02E469A13EAE}" type="slidenum">
              <a:rPr lang="en-US" altLang="ko-KR" smtClean="0">
                <a:solidFill>
                  <a:schemeClr val="tx2"/>
                </a:solidFill>
              </a:rPr>
              <a:pPr/>
              <a:t>‹#›</a:t>
            </a:fld>
            <a:endParaRPr lang="ko-KR" altLang="en-US">
              <a:solidFill>
                <a:schemeClr val="tx2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84" r:id="rId2"/>
    <p:sldLayoutId id="2147483695" r:id="rId3"/>
    <p:sldLayoutId id="2147483694" r:id="rId4"/>
    <p:sldLayoutId id="2147483693" r:id="rId5"/>
    <p:sldLayoutId id="2147483692" r:id="rId6"/>
    <p:sldLayoutId id="2147483691" r:id="rId7"/>
    <p:sldLayoutId id="2147483696" r:id="rId8"/>
    <p:sldLayoutId id="2147483697" r:id="rId9"/>
    <p:sldLayoutId id="2147483690" r:id="rId10"/>
    <p:sldLayoutId id="2147483689" r:id="rId11"/>
    <p:sldLayoutId id="2147483683" r:id="rId12"/>
    <p:sldLayoutId id="2147483672" r:id="rId13"/>
  </p:sldLayoutIdLst>
  <p:transition>
    <p:fade/>
  </p:transition>
  <p:txStyles>
    <p:titleStyle>
      <a:lvl1pPr algn="ctr" defTabSz="914400" rtl="0" eaLnBrk="1" latinLnBrk="1" hangingPunct="1">
        <a:spcBef>
          <a:spcPct val="0"/>
        </a:spcBef>
        <a:buNone/>
        <a:defRPr sz="3600" b="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Tx/>
        <a:buNone/>
        <a:defRPr sz="20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Tx/>
        <a:buNone/>
        <a:defRPr sz="20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Tx/>
        <a:buNone/>
        <a:defRPr sz="20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Tx/>
        <a:buNone/>
        <a:defRPr sz="20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Tx/>
        <a:buNone/>
        <a:defRPr sz="20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8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857250"/>
            <a:ext cx="9142857" cy="5142857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3583" y="857250"/>
            <a:ext cx="9210024" cy="5720818"/>
            <a:chOff x="-67166" y="0"/>
            <a:chExt cx="18420047" cy="1144163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67166" y="0"/>
              <a:ext cx="18420047" cy="1144163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76652" y="2064943"/>
            <a:ext cx="4348020" cy="214177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328040" y="3080552"/>
            <a:ext cx="3019447" cy="1923408"/>
            <a:chOff x="10656080" y="4446604"/>
            <a:chExt cx="6038894" cy="384681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656080" y="4446604"/>
              <a:ext cx="6038894" cy="384681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333201" y="3080552"/>
            <a:ext cx="3019447" cy="1923408"/>
            <a:chOff x="16666402" y="4446604"/>
            <a:chExt cx="6038894" cy="384681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666402" y="4446604"/>
              <a:ext cx="6038894" cy="384681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718574" y="3072886"/>
            <a:ext cx="3471918" cy="97581"/>
            <a:chOff x="11437148" y="4431271"/>
            <a:chExt cx="6943836" cy="19516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414728" y="4419526"/>
              <a:ext cx="1481058" cy="283994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748114" y="4419526"/>
              <a:ext cx="1649079" cy="283994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502561" y="4406876"/>
              <a:ext cx="310481" cy="309004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8123155" y="4406876"/>
              <a:ext cx="310481" cy="30900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643183" y="4904252"/>
            <a:ext cx="3051257" cy="73135"/>
            <a:chOff x="11286365" y="8094003"/>
            <a:chExt cx="6102514" cy="146269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7219898" y="8056060"/>
              <a:ext cx="115809" cy="222155"/>
              <a:chOff x="17219898" y="8056060"/>
              <a:chExt cx="115809" cy="222155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 rot="-16200000">
                <a:off x="17219898" y="8056060"/>
                <a:ext cx="115809" cy="222155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1339538" y="8056060"/>
              <a:ext cx="115809" cy="222155"/>
              <a:chOff x="11339538" y="8056060"/>
              <a:chExt cx="115809" cy="222155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 rot="-16200000">
                <a:off x="11339538" y="8056060"/>
                <a:ext cx="115809" cy="222155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5601553" y="8056060"/>
              <a:ext cx="115809" cy="222155"/>
              <a:chOff x="15601553" y="8056060"/>
              <a:chExt cx="115809" cy="22215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 rot="-16200000">
                <a:off x="15601553" y="8056060"/>
                <a:ext cx="115809" cy="222155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3657492" y="8094003"/>
              <a:ext cx="84302" cy="146269"/>
              <a:chOff x="13657492" y="8094003"/>
              <a:chExt cx="84302" cy="146269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3657492" y="8094003"/>
                <a:ext cx="84302" cy="146269"/>
              </a:xfrm>
              <a:prstGeom prst="rect">
                <a:avLst/>
              </a:prstGeom>
            </p:spPr>
          </p:pic>
        </p:grpSp>
      </p:grpSp>
      <p:grpSp>
        <p:nvGrpSpPr>
          <p:cNvPr id="1011" name="그룹 1011"/>
          <p:cNvGrpSpPr/>
          <p:nvPr/>
        </p:nvGrpSpPr>
        <p:grpSpPr>
          <a:xfrm>
            <a:off x="576226" y="4038423"/>
            <a:ext cx="315753" cy="81524"/>
            <a:chOff x="1152452" y="6362346"/>
            <a:chExt cx="631505" cy="163047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52452" y="6362346"/>
              <a:ext cx="631505" cy="16304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60807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251520" y="332656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79512" y="461805"/>
            <a:ext cx="223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ko-KR" altLang="en-US" sz="2000" spc="30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회원가입</a:t>
            </a:r>
            <a:r>
              <a:rPr lang="en-US" altLang="ko-KR" sz="2000" spc="30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2000" spc="30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로그인 </a:t>
            </a:r>
            <a:endParaRPr lang="ko-KR" altLang="en-US" sz="2000" spc="300" dirty="0"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  <a:lin ang="5400000" scaled="0"/>
              </a:gra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79512" y="92643"/>
            <a:ext cx="2339976" cy="181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ko-KR" sz="700" b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JAVA 211 A-3</a:t>
            </a:r>
            <a:r>
              <a:rPr lang="ko-KR" altLang="en-US" sz="700" b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조</a:t>
            </a:r>
            <a:endParaRPr lang="ko-KR" altLang="en-US" sz="7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6660232" y="92643"/>
            <a:ext cx="2339976" cy="178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80000"/>
              </a:lnSpc>
            </a:pPr>
            <a:fld id="{828B5CB4-B095-413D-B8C5-1DA2C2E14324}" type="slidenum">
              <a:rPr lang="en-US" altLang="ko-KR" sz="7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pPr algn="r">
                <a:lnSpc>
                  <a:spcPct val="80000"/>
                </a:lnSpc>
              </a:pPr>
              <a:t>10</a:t>
            </a:fld>
            <a:r>
              <a:rPr lang="en-US" altLang="ko-KR" sz="7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</a:t>
            </a:r>
            <a:r>
              <a:rPr lang="en-US" altLang="ko-KR" sz="700" b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  13</a:t>
            </a:r>
            <a:endParaRPr lang="ko-KR" altLang="en-US" sz="7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3826981" y="1742650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>
                <a:solidFill>
                  <a:srgbClr val="00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③</a:t>
            </a:r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1204173" y="4775308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>
                <a:solidFill>
                  <a:srgbClr val="00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④</a:t>
            </a: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727" y="1204397"/>
            <a:ext cx="3528392" cy="35814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4730" y="2204864"/>
            <a:ext cx="4857750" cy="4438650"/>
          </a:xfrm>
          <a:prstGeom prst="rect">
            <a:avLst/>
          </a:prstGeom>
        </p:spPr>
      </p:pic>
      <p:sp>
        <p:nvSpPr>
          <p:cNvPr id="27" name="직사각형 26"/>
          <p:cNvSpPr/>
          <p:nvPr/>
        </p:nvSpPr>
        <p:spPr>
          <a:xfrm>
            <a:off x="3826981" y="873164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>
                <a:solidFill>
                  <a:srgbClr val="00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①</a:t>
            </a:r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3826981" y="1295025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>
                <a:solidFill>
                  <a:srgbClr val="00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②</a:t>
            </a:r>
            <a:endParaRPr lang="ko-KR" altLang="en-US"/>
          </a:p>
        </p:txBody>
      </p:sp>
      <p:cxnSp>
        <p:nvCxnSpPr>
          <p:cNvPr id="10" name="직선 화살표 연결선 9"/>
          <p:cNvCxnSpPr/>
          <p:nvPr/>
        </p:nvCxnSpPr>
        <p:spPr>
          <a:xfrm flipV="1">
            <a:off x="2627784" y="1204397"/>
            <a:ext cx="1296144" cy="10004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4139952" y="941082"/>
            <a:ext cx="1872208" cy="225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5000"/>
              </a:lnSpc>
            </a:pPr>
            <a:r>
              <a:rPr lang="ko-KR" altLang="en-US" sz="1000" b="1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가입한 </a:t>
            </a:r>
            <a:r>
              <a:rPr lang="en-US" altLang="ko-KR" sz="1000" b="1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id</a:t>
            </a:r>
            <a:r>
              <a:rPr lang="ko-KR" altLang="en-US" sz="1000" b="1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와 </a:t>
            </a:r>
            <a:r>
              <a:rPr lang="en-US" altLang="ko-KR" sz="1000" b="1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password </a:t>
            </a:r>
            <a:r>
              <a:rPr lang="ko-KR" altLang="en-US" sz="1000" b="1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입력란</a:t>
            </a:r>
            <a:endParaRPr lang="en-US" altLang="ko-KR" sz="1000" b="1" dirty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3" name="직선 화살표 연결선 12"/>
          <p:cNvCxnSpPr/>
          <p:nvPr/>
        </p:nvCxnSpPr>
        <p:spPr>
          <a:xfrm flipV="1">
            <a:off x="2411760" y="1664357"/>
            <a:ext cx="1415221" cy="16926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/>
          <p:nvPr/>
        </p:nvCxnSpPr>
        <p:spPr>
          <a:xfrm flipV="1">
            <a:off x="3009910" y="2172405"/>
            <a:ext cx="914018" cy="17606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4139952" y="1383793"/>
            <a:ext cx="3672408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5000"/>
              </a:lnSpc>
            </a:pPr>
            <a:r>
              <a:rPr lang="ko-KR" altLang="en-US" sz="1000" b="1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입력한 </a:t>
            </a:r>
            <a:r>
              <a:rPr lang="en-US" altLang="ko-KR" sz="1000" b="1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Id</a:t>
            </a:r>
            <a:r>
              <a:rPr lang="ko-KR" altLang="en-US" sz="1000" b="1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와 </a:t>
            </a:r>
            <a:r>
              <a:rPr lang="en-US" altLang="ko-KR" sz="1000" b="1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password</a:t>
            </a:r>
            <a:r>
              <a:rPr lang="ko-KR" altLang="en-US" sz="1000" b="1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 맞다면 로그인을 성공적으로 진행시켜주고</a:t>
            </a:r>
            <a:r>
              <a:rPr lang="en-US" altLang="ko-KR" sz="1000" b="1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000" b="1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틀리다면 팝업창과 함께 로그인 페이지로 재접속하는 버튼</a:t>
            </a:r>
            <a:endParaRPr lang="en-US" altLang="ko-KR" sz="1000" b="1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4139952" y="1826505"/>
            <a:ext cx="2016224" cy="223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5000"/>
              </a:lnSpc>
            </a:pPr>
            <a:r>
              <a:rPr lang="ko-KR" altLang="en-US" sz="1000" b="1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회원가입 페이지로 넘어가는 버튼</a:t>
            </a:r>
            <a:endParaRPr lang="en-US" altLang="ko-KR" sz="1000" b="1" dirty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8" name="직선 화살표 연결선 17"/>
          <p:cNvCxnSpPr/>
          <p:nvPr/>
        </p:nvCxnSpPr>
        <p:spPr>
          <a:xfrm flipH="1">
            <a:off x="3491880" y="6381328"/>
            <a:ext cx="33843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>
            <a:off x="3923928" y="2852936"/>
            <a:ext cx="11080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/>
          <p:nvPr/>
        </p:nvCxnSpPr>
        <p:spPr>
          <a:xfrm>
            <a:off x="3923928" y="2852936"/>
            <a:ext cx="0" cy="31683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/>
          <p:cNvCxnSpPr/>
          <p:nvPr/>
        </p:nvCxnSpPr>
        <p:spPr>
          <a:xfrm>
            <a:off x="3923928" y="6021288"/>
            <a:ext cx="21602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/>
          <p:cNvCxnSpPr/>
          <p:nvPr/>
        </p:nvCxnSpPr>
        <p:spPr>
          <a:xfrm flipH="1">
            <a:off x="1619672" y="4149080"/>
            <a:ext cx="2304256" cy="6367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1475656" y="4883873"/>
            <a:ext cx="187220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5000"/>
              </a:lnSpc>
            </a:pPr>
            <a:r>
              <a:rPr lang="ko-KR" altLang="en-US" sz="1000" b="1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회원가입에 필요한 정보 기입란</a:t>
            </a:r>
            <a:endParaRPr lang="en-US" altLang="ko-KR" sz="1000" b="1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85000"/>
              </a:lnSpc>
            </a:pPr>
            <a:r>
              <a:rPr lang="ko-KR" altLang="en-US" sz="1000" b="1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모두 필수 기재내용으로 미입력 혹은 잘못 입력시 회원가입은 실패한다</a:t>
            </a:r>
            <a:r>
              <a:rPr lang="en-US" altLang="ko-KR" sz="1000" b="1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en-US" altLang="ko-KR" sz="1000" b="1" dirty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1259964" y="6196662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>
                <a:solidFill>
                  <a:srgbClr val="00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⑤</a:t>
            </a:r>
            <a:endParaRPr lang="ko-KR" altLang="en-US"/>
          </a:p>
        </p:txBody>
      </p:sp>
      <p:sp>
        <p:nvSpPr>
          <p:cNvPr id="49" name="TextBox 48"/>
          <p:cNvSpPr txBox="1"/>
          <p:nvPr/>
        </p:nvSpPr>
        <p:spPr>
          <a:xfrm>
            <a:off x="1563878" y="6307663"/>
            <a:ext cx="1872208" cy="225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5000"/>
              </a:lnSpc>
            </a:pPr>
            <a:r>
              <a:rPr lang="ko-KR" altLang="en-US" sz="1000" b="1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회원가입 양식 제출 버튼</a:t>
            </a:r>
            <a:endParaRPr lang="en-US" altLang="ko-KR" sz="1000" b="1" dirty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84958263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251520" y="332656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251520" y="2060848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79512" y="461805"/>
            <a:ext cx="2232248" cy="371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ko-KR" sz="2000" spc="30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ABOUT PAGE</a:t>
            </a:r>
            <a:endParaRPr lang="ko-KR" altLang="en-US" sz="2000" spc="300" dirty="0"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  <a:lin ang="5400000" scaled="0"/>
              </a:gra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79512" y="2060848"/>
            <a:ext cx="4176464" cy="1126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280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“ALL THE PICTURES</a:t>
            </a:r>
          </a:p>
          <a:p>
            <a:pPr>
              <a:lnSpc>
                <a:spcPct val="120000"/>
              </a:lnSpc>
            </a:pPr>
            <a:r>
              <a:rPr lang="en-US" altLang="ko-KR" sz="280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 THE WORLD.”</a:t>
            </a:r>
            <a:endParaRPr lang="en-US" altLang="ko-KR" sz="2800" dirty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427984" y="2060848"/>
            <a:ext cx="432048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spc="-3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세상의 모든 사진들을 마음껏 즐길 수 있는</a:t>
            </a:r>
            <a:endParaRPr lang="en-US" altLang="ko-KR" sz="900" spc="-3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spc="-3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LifePIC</a:t>
            </a:r>
            <a:r>
              <a:rPr lang="ko-KR" altLang="en-US" sz="900" spc="-3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은 </a:t>
            </a:r>
            <a:r>
              <a:rPr lang="en-US" altLang="ko-KR" sz="900" spc="-3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2021</a:t>
            </a:r>
            <a:r>
              <a:rPr lang="ko-KR" altLang="en-US" sz="900" spc="-3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년 </a:t>
            </a:r>
            <a:r>
              <a:rPr lang="en-US" altLang="ko-KR" sz="900" spc="-3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09</a:t>
            </a:r>
            <a:r>
              <a:rPr lang="ko-KR" altLang="en-US" sz="900" spc="-3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월 </a:t>
            </a:r>
            <a:r>
              <a:rPr lang="en-US" altLang="ko-KR" sz="900" spc="-3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09</a:t>
            </a:r>
            <a:r>
              <a:rPr lang="ko-KR" altLang="en-US" sz="900" spc="-3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 시작된 사이트로 </a:t>
            </a:r>
            <a:endParaRPr lang="en-US" altLang="ko-KR" sz="900" spc="-3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900" spc="-3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사진으로 시작해서 우리 시대의 트렌드와 지역마다 느껴지는 감성들을 </a:t>
            </a:r>
            <a:endParaRPr lang="en-US" altLang="ko-KR" sz="900" spc="-3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900" spc="-3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느껴보실 수 있고 마음에 드는 사진을 공유하여  판매수익을 올릴 수 있는 이윤창출등</a:t>
            </a:r>
            <a:endParaRPr lang="en-US" altLang="ko-KR" sz="900" spc="-3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900" spc="-3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그전까지 경험하지못한 새로움을 보여드리겠습니다</a:t>
            </a:r>
            <a:r>
              <a:rPr lang="en-US" altLang="ko-KR" sz="900" spc="-3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900" spc="-3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900" spc="-3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900" spc="-3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79512" y="92643"/>
            <a:ext cx="2339976" cy="178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ko-KR" sz="7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Space design concept</a:t>
            </a:r>
            <a:endParaRPr lang="ko-KR" altLang="en-US" sz="7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660232" y="92643"/>
            <a:ext cx="2339976" cy="178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80000"/>
              </a:lnSpc>
            </a:pPr>
            <a:fld id="{828B5CB4-B095-413D-B8C5-1DA2C2E14324}" type="slidenum">
              <a:rPr lang="en-US" altLang="ko-KR" sz="7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pPr algn="r">
                <a:lnSpc>
                  <a:spcPct val="80000"/>
                </a:lnSpc>
              </a:pPr>
              <a:t>11</a:t>
            </a:fld>
            <a:r>
              <a:rPr lang="en-US" altLang="ko-KR" sz="7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</a:t>
            </a:r>
            <a:r>
              <a:rPr lang="en-US" altLang="ko-KR" sz="700" b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  13</a:t>
            </a:r>
            <a:endParaRPr lang="ko-KR" altLang="en-US" sz="7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050" name="Picture 2" descr="풍경사진 촬영방법 초점을 어디에 맞추지?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461" y="3645024"/>
            <a:ext cx="4267523" cy="2664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촬영팁]멋진 풍경사진을 위한 10가지 조언 : 네이버 블로그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1" y="3619823"/>
            <a:ext cx="4320480" cy="2689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3815632" y="965503"/>
            <a:ext cx="5184576" cy="462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5000"/>
              </a:lnSpc>
            </a:pPr>
            <a:r>
              <a:rPr lang="en-US" altLang="ko-KR" sz="1400" b="1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LifePIC </a:t>
            </a:r>
            <a:r>
              <a:rPr lang="ko-KR" altLang="en-US" sz="1400" b="1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사이트에 대한 부가적인 설명과</a:t>
            </a:r>
            <a:endParaRPr lang="en-US" altLang="ko-KR" sz="1400" b="1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85000"/>
              </a:lnSpc>
            </a:pPr>
            <a:r>
              <a:rPr lang="ko-KR" altLang="en-US" sz="1400" b="1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사이트 이용법 및 규정에 대한 내용을 기입해 놓은 설명 페이지</a:t>
            </a:r>
            <a:endParaRPr lang="en-US" altLang="ko-KR" sz="1400" b="1" dirty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251520" y="332656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79512" y="461805"/>
            <a:ext cx="223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ko-KR" altLang="en-US" sz="2000" spc="30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고객센터</a:t>
            </a:r>
            <a:endParaRPr lang="ko-KR" altLang="en-US" sz="2000" spc="300" dirty="0"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  <a:lin ang="5400000" scaled="0"/>
              </a:gra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79512" y="92643"/>
            <a:ext cx="2339976" cy="181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ko-KR" sz="7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JAVA 211 A-3</a:t>
            </a:r>
            <a:r>
              <a:rPr lang="ko-KR" altLang="en-US" sz="7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조</a:t>
            </a:r>
            <a:endParaRPr lang="ko-KR" altLang="en-US" sz="7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6660232" y="92643"/>
            <a:ext cx="2339976" cy="178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80000"/>
              </a:lnSpc>
            </a:pPr>
            <a:fld id="{828B5CB4-B095-413D-B8C5-1DA2C2E14324}" type="slidenum">
              <a:rPr lang="en-US" altLang="ko-KR" sz="7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pPr algn="r">
                <a:lnSpc>
                  <a:spcPct val="80000"/>
                </a:lnSpc>
              </a:pPr>
              <a:t>12</a:t>
            </a:fld>
            <a:r>
              <a:rPr lang="en-US" altLang="ko-KR" sz="7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</a:t>
            </a:r>
            <a:r>
              <a:rPr lang="en-US" altLang="ko-KR" sz="7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  13</a:t>
            </a:r>
            <a:endParaRPr lang="ko-KR" altLang="en-US" sz="7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711540" y="5589240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>
                <a:solidFill>
                  <a:srgbClr val="00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①</a:t>
            </a:r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711540" y="6052757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>
                <a:solidFill>
                  <a:srgbClr val="00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②</a:t>
            </a:r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1043608" y="5666726"/>
            <a:ext cx="1872208" cy="2492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5000"/>
              </a:lnSpc>
            </a:pPr>
            <a:r>
              <a:rPr lang="ko-KR" altLang="en-US" sz="1200" b="1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자주 묻는 질문 리스트</a:t>
            </a:r>
            <a:endParaRPr lang="en-US" altLang="ko-KR" sz="1200" b="1" dirty="0" smtClean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1027830"/>
            <a:ext cx="7191375" cy="446722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043608" y="6124443"/>
            <a:ext cx="2520280" cy="2492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5000"/>
              </a:lnSpc>
            </a:pPr>
            <a:r>
              <a:rPr lang="ko-KR" altLang="en-US" sz="1200" b="1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질문 클릭하면 질문관련 텍스트 출력</a:t>
            </a:r>
            <a:endParaRPr lang="en-US" altLang="ko-KR" sz="1200" b="1" dirty="0" smtClean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 flipH="1">
            <a:off x="2519488" y="1700808"/>
            <a:ext cx="12615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2519488" y="1700808"/>
            <a:ext cx="0" cy="34563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2519488" y="5157192"/>
            <a:ext cx="12615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H="1">
            <a:off x="1127038" y="4509120"/>
            <a:ext cx="13924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/>
          <p:nvPr/>
        </p:nvCxnSpPr>
        <p:spPr>
          <a:xfrm>
            <a:off x="1127038" y="4509120"/>
            <a:ext cx="0" cy="9859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 flipH="1">
            <a:off x="2645644" y="2348880"/>
            <a:ext cx="198164" cy="9273"/>
          </a:xfrm>
          <a:prstGeom prst="line">
            <a:avLst/>
          </a:prstGeom>
          <a:ln w="12700">
            <a:solidFill>
              <a:srgbClr val="7D62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/>
          <p:nvPr/>
        </p:nvCxnSpPr>
        <p:spPr>
          <a:xfrm>
            <a:off x="2645644" y="2358153"/>
            <a:ext cx="0" cy="3703877"/>
          </a:xfrm>
          <a:prstGeom prst="straightConnector1">
            <a:avLst/>
          </a:prstGeom>
          <a:ln w="12700">
            <a:solidFill>
              <a:srgbClr val="7D62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711540" y="1027830"/>
            <a:ext cx="45719" cy="47460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모서리가 둥근 직사각형 31"/>
          <p:cNvSpPr/>
          <p:nvPr/>
        </p:nvSpPr>
        <p:spPr>
          <a:xfrm>
            <a:off x="861836" y="2719676"/>
            <a:ext cx="867599" cy="317213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smtClean="0">
                <a:solidFill>
                  <a:schemeClr val="tx1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ABOUT PAGE</a:t>
            </a:r>
            <a:endParaRPr lang="ko-KR" altLang="en-US" sz="800">
              <a:solidFill>
                <a:schemeClr val="tx1"/>
              </a:solidFill>
              <a:latin typeface="Gadugi" panose="020B0502040204020203" pitchFamily="34" charset="0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58704327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179512" y="3173487"/>
            <a:ext cx="6552728" cy="519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5000"/>
              </a:lnSpc>
            </a:pPr>
            <a:r>
              <a:rPr lang="ko-KR" altLang="en-US" sz="320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감사합니다</a:t>
            </a:r>
          </a:p>
        </p:txBody>
      </p:sp>
      <p:cxnSp>
        <p:nvCxnSpPr>
          <p:cNvPr id="11" name="직선 연결선 10"/>
          <p:cNvCxnSpPr/>
          <p:nvPr/>
        </p:nvCxnSpPr>
        <p:spPr>
          <a:xfrm>
            <a:off x="251520" y="332656"/>
            <a:ext cx="864096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251520" y="332656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251520" y="2060848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79512" y="461805"/>
            <a:ext cx="223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ko-KR" sz="20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PROFILE</a:t>
            </a:r>
            <a:endParaRPr lang="ko-KR" altLang="en-US" sz="2000" spc="300" dirty="0"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  <a:lin ang="5400000" scaled="0"/>
              </a:gra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63758" y="2115316"/>
            <a:ext cx="1800200" cy="10341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r>
              <a:rPr lang="ko-KR" altLang="en-US" sz="1200" b="1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회사명</a:t>
            </a:r>
            <a:endParaRPr lang="en-US" altLang="ko-KR" sz="1200" b="1" spc="-20" dirty="0" smtClean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70000"/>
              </a:lnSpc>
            </a:pPr>
            <a:r>
              <a:rPr lang="ko-KR" altLang="en-US" sz="1200" b="1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주소</a:t>
            </a:r>
            <a:endParaRPr lang="en-US" altLang="ko-KR" sz="1200" b="1" spc="-20" dirty="0" smtClean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70000"/>
              </a:lnSpc>
            </a:pPr>
            <a:r>
              <a:rPr lang="ko-KR" altLang="en-US" sz="1200" b="1" spc="-2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직원 </a:t>
            </a:r>
            <a:r>
              <a:rPr lang="ko-KR" altLang="en-US" sz="1200" b="1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</a:t>
            </a:r>
            <a:endParaRPr lang="en-US" altLang="ko-KR" sz="1200" b="1" spc="-20" dirty="0" smtClean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79512" y="92643"/>
            <a:ext cx="2339976" cy="178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ko-KR" sz="7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Profile</a:t>
            </a:r>
            <a:endParaRPr lang="ko-KR" altLang="en-US" sz="7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39428" y="2152171"/>
            <a:ext cx="3028516" cy="955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r>
              <a:rPr lang="en-US" altLang="ko-KR" sz="1100" spc="-2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LifePIC</a:t>
            </a:r>
            <a:endParaRPr lang="en-US" altLang="ko-KR" sz="1100" spc="-20" dirty="0" smtClean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70000"/>
              </a:lnSpc>
            </a:pPr>
            <a:r>
              <a:rPr lang="en-US" altLang="ko-KR" sz="1100" spc="-2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211</a:t>
            </a:r>
            <a:r>
              <a:rPr lang="ko-KR" altLang="en-US" sz="1100" spc="-2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도  </a:t>
            </a:r>
            <a:r>
              <a:rPr lang="en-US" altLang="ko-KR" sz="1100" spc="-2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JAVA</a:t>
            </a:r>
            <a:r>
              <a:rPr lang="ko-KR" altLang="en-US" sz="1100" spc="-2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  </a:t>
            </a:r>
            <a:r>
              <a:rPr lang="en-US" altLang="ko-KR" sz="1100" spc="-2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701</a:t>
            </a:r>
            <a:r>
              <a:rPr lang="ko-KR" altLang="en-US" sz="1100" spc="-2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 </a:t>
            </a:r>
            <a:r>
              <a:rPr lang="en-US" altLang="ko-KR" sz="1100" spc="-2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A</a:t>
            </a:r>
            <a:r>
              <a:rPr lang="ko-KR" altLang="en-US" sz="1100" spc="-2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길</a:t>
            </a:r>
            <a:r>
              <a:rPr lang="en-US" altLang="ko-KR" sz="1100" spc="-2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-3 </a:t>
            </a:r>
            <a:r>
              <a:rPr lang="ko-KR" altLang="en-US" sz="1100" spc="-2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100" spc="-2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701</a:t>
            </a:r>
            <a:r>
              <a:rPr lang="ko-KR" altLang="en-US" sz="1100" spc="-2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호</a:t>
            </a:r>
            <a:endParaRPr lang="en-US" altLang="ko-KR" sz="1100" spc="-20" dirty="0" smtClean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70000"/>
              </a:lnSpc>
            </a:pPr>
            <a:r>
              <a:rPr lang="ko-KR" altLang="en-US" sz="1100" spc="-2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총 </a:t>
            </a:r>
            <a:r>
              <a:rPr lang="en-US" altLang="ko-KR" sz="1100" spc="-2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r>
              <a:rPr lang="ko-KR" altLang="en-US" sz="1100" spc="-2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명  </a:t>
            </a:r>
            <a:r>
              <a:rPr lang="en-US" altLang="ko-KR" sz="1100" spc="-2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 </a:t>
            </a:r>
            <a:r>
              <a:rPr lang="ko-KR" altLang="en-US" sz="1100" spc="-2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팀장 </a:t>
            </a:r>
            <a:r>
              <a:rPr lang="en-US" altLang="ko-KR" sz="1100" spc="-2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1100" spc="-2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명  </a:t>
            </a:r>
            <a:r>
              <a:rPr lang="en-US" altLang="ko-KR" sz="1100" spc="-2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  </a:t>
            </a:r>
            <a:r>
              <a:rPr lang="ko-KR" altLang="en-US" sz="1100" spc="-2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수석 디자이너 </a:t>
            </a:r>
            <a:r>
              <a:rPr lang="en-US" altLang="ko-KR" sz="1100" spc="-2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1100" spc="-2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명  </a:t>
            </a:r>
            <a:r>
              <a:rPr lang="en-US" altLang="ko-KR" sz="1100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</a:p>
        </p:txBody>
      </p:sp>
      <p:cxnSp>
        <p:nvCxnSpPr>
          <p:cNvPr id="10" name="직선 연결선 9"/>
          <p:cNvCxnSpPr/>
          <p:nvPr/>
        </p:nvCxnSpPr>
        <p:spPr>
          <a:xfrm>
            <a:off x="251520" y="3284984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79512" y="3291016"/>
            <a:ext cx="1800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000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Staff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971600" y="5583838"/>
            <a:ext cx="173237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박진형 팀장</a:t>
            </a:r>
            <a:endParaRPr lang="en-US" altLang="ko-KR" sz="1000" b="1" dirty="0" smtClean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20000"/>
              </a:lnSpc>
            </a:pPr>
            <a:endParaRPr lang="en-US" altLang="ko-KR" sz="1000" b="1" dirty="0" smtClean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262739" y="5561765"/>
            <a:ext cx="16561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000" b="1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허원준 수석 디자이너</a:t>
            </a:r>
            <a:endParaRPr lang="en-US" altLang="ko-KR" sz="1000" b="1" dirty="0" smtClean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20000"/>
              </a:lnSpc>
            </a:pPr>
            <a:endParaRPr lang="en-US" altLang="ko-KR" sz="1000" b="1" dirty="0" smtClean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660232" y="92643"/>
            <a:ext cx="2339976" cy="178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80000"/>
              </a:lnSpc>
            </a:pPr>
            <a:fld id="{828B5CB4-B095-413D-B8C5-1DA2C2E14324}" type="slidenum">
              <a:rPr lang="en-US" altLang="ko-KR" sz="7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pPr algn="r">
                <a:lnSpc>
                  <a:spcPct val="80000"/>
                </a:lnSpc>
              </a:pPr>
              <a:t>2</a:t>
            </a:fld>
            <a:r>
              <a:rPr lang="en-US" altLang="ko-KR" sz="7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</a:t>
            </a:r>
            <a:r>
              <a:rPr lang="en-US" altLang="ko-KR" sz="7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  13</a:t>
            </a:r>
            <a:endParaRPr lang="ko-KR" altLang="en-US" sz="7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026" name="Picture 2" descr="18세 뽀로로&amp;#39;, 지난해 사상 최대 매출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358" y="3778317"/>
            <a:ext cx="1104057" cy="1656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뽀로로 파크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0643" y="3767255"/>
            <a:ext cx="1543073" cy="1543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626709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179512" y="3554939"/>
            <a:ext cx="1296144" cy="306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5000"/>
              </a:lnSpc>
            </a:pPr>
            <a:r>
              <a:rPr lang="ko-KR" altLang="en-US" sz="1600" spc="-15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목 차</a:t>
            </a:r>
            <a:endParaRPr lang="ko-KR" altLang="en-US" sz="1600" spc="-150" dirty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9" name="직선 연결선 18"/>
          <p:cNvCxnSpPr/>
          <p:nvPr/>
        </p:nvCxnSpPr>
        <p:spPr>
          <a:xfrm>
            <a:off x="251520" y="3429000"/>
            <a:ext cx="864096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251520" y="332656"/>
            <a:ext cx="864096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63441" y="4192818"/>
            <a:ext cx="1656184" cy="1792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85000"/>
              </a:lnSpc>
              <a:buAutoNum type="arabicPeriod"/>
            </a:pPr>
            <a:r>
              <a:rPr lang="ko-KR" altLang="en-US" sz="1000" b="1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공통 영역</a:t>
            </a:r>
            <a:endParaRPr lang="en-US" altLang="ko-KR" sz="1000" b="1" dirty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28600" indent="-228600">
              <a:lnSpc>
                <a:spcPct val="85000"/>
              </a:lnSpc>
              <a:buAutoNum type="arabicPeriod"/>
            </a:pPr>
            <a:endParaRPr lang="en-US" altLang="ko-KR" sz="1000" b="1" dirty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28600" indent="-228600">
              <a:lnSpc>
                <a:spcPct val="85000"/>
              </a:lnSpc>
            </a:pPr>
            <a:r>
              <a:rPr lang="en-US" altLang="ko-KR" sz="1000" b="1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r>
              <a:rPr lang="en-US" altLang="ko-KR" sz="1000" b="1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   </a:t>
            </a:r>
            <a:r>
              <a:rPr lang="ko-KR" altLang="en-US" sz="1000" b="1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메인</a:t>
            </a:r>
            <a:endParaRPr lang="en-US" altLang="ko-KR" sz="1000" b="1" dirty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28600" indent="-228600">
              <a:lnSpc>
                <a:spcPct val="85000"/>
              </a:lnSpc>
            </a:pPr>
            <a:endParaRPr lang="en-US" altLang="ko-KR" sz="1000" b="1" dirty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28600" indent="-228600">
              <a:lnSpc>
                <a:spcPct val="85000"/>
              </a:lnSpc>
            </a:pPr>
            <a:r>
              <a:rPr lang="en-US" altLang="ko-KR" sz="1000" b="1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r>
              <a:rPr lang="en-US" altLang="ko-KR" sz="1000" b="1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  </a:t>
            </a:r>
            <a:r>
              <a:rPr lang="ko-KR" altLang="en-US" sz="1000" b="1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게시판 목록</a:t>
            </a:r>
            <a:endParaRPr lang="en-US" altLang="ko-KR" sz="1000" b="1" dirty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28600" indent="-228600">
              <a:lnSpc>
                <a:spcPct val="85000"/>
              </a:lnSpc>
              <a:buAutoNum type="arabicPeriod"/>
            </a:pPr>
            <a:endParaRPr lang="en-US" altLang="ko-KR" sz="1000" b="1" dirty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28600" indent="-228600">
              <a:lnSpc>
                <a:spcPct val="85000"/>
              </a:lnSpc>
            </a:pPr>
            <a:r>
              <a:rPr lang="en-US" altLang="ko-KR" sz="1000" b="1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</a:t>
            </a:r>
            <a:r>
              <a:rPr lang="en-US" altLang="ko-KR" sz="1000" b="1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  </a:t>
            </a:r>
            <a:r>
              <a:rPr lang="ko-KR" altLang="en-US" sz="1000" b="1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글 작성</a:t>
            </a:r>
            <a:endParaRPr lang="en-US" altLang="ko-KR" sz="1000" b="1" dirty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28600" indent="-228600">
              <a:lnSpc>
                <a:spcPct val="85000"/>
              </a:lnSpc>
              <a:buAutoNum type="arabicPeriod"/>
            </a:pPr>
            <a:endParaRPr lang="en-US" altLang="ko-KR" sz="1000" b="1" dirty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28600" indent="-228600">
              <a:lnSpc>
                <a:spcPct val="85000"/>
              </a:lnSpc>
            </a:pPr>
            <a:r>
              <a:rPr lang="en-US" altLang="ko-KR" sz="1000" b="1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</a:t>
            </a:r>
            <a:r>
              <a:rPr lang="en-US" altLang="ko-KR" sz="1000" b="1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  <a:r>
              <a:rPr lang="ko-KR" altLang="en-US" sz="1000" b="1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상세 게시글</a:t>
            </a:r>
            <a:endParaRPr lang="en-US" altLang="ko-KR" sz="1000" b="1" dirty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28600" indent="-228600">
              <a:lnSpc>
                <a:spcPct val="85000"/>
              </a:lnSpc>
              <a:buAutoNum type="arabicPeriod"/>
            </a:pPr>
            <a:endParaRPr lang="en-US" altLang="ko-KR" sz="1000" b="1" dirty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28600" indent="-228600">
              <a:lnSpc>
                <a:spcPct val="85000"/>
              </a:lnSpc>
              <a:buAutoNum type="arabicPeriod" startAt="6"/>
            </a:pPr>
            <a:r>
              <a:rPr lang="ko-KR" altLang="en-US" sz="1000" b="1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회원가입</a:t>
            </a:r>
            <a:r>
              <a:rPr lang="en-US" altLang="ko-KR" sz="1000" b="1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000" b="1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로그인</a:t>
            </a:r>
            <a:endParaRPr lang="en-US" altLang="ko-KR" sz="1000" b="1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28600" indent="-228600">
              <a:lnSpc>
                <a:spcPct val="85000"/>
              </a:lnSpc>
              <a:buAutoNum type="arabicPeriod" startAt="6"/>
            </a:pPr>
            <a:endParaRPr lang="en-US" altLang="ko-KR" sz="1000" b="1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28600" indent="-228600">
              <a:lnSpc>
                <a:spcPct val="85000"/>
              </a:lnSpc>
              <a:buAutoNum type="arabicPeriod" startAt="6"/>
            </a:pPr>
            <a:r>
              <a:rPr lang="en-US" altLang="ko-KR" sz="1000" b="1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ABOUT PAGE</a:t>
            </a:r>
            <a:endParaRPr lang="en-US" altLang="ko-KR" sz="1000" b="1" dirty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251520" y="4430336"/>
            <a:ext cx="432048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251520" y="4689070"/>
            <a:ext cx="432048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251520" y="4947804"/>
            <a:ext cx="432048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251520" y="5206538"/>
            <a:ext cx="432048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251520" y="5465272"/>
            <a:ext cx="432048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251520" y="5724006"/>
            <a:ext cx="432048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251520" y="4171602"/>
            <a:ext cx="432048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251520" y="5985616"/>
            <a:ext cx="432048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251520" y="332656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79512" y="92643"/>
            <a:ext cx="2339976" cy="181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ko-KR" sz="700" b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CONTENTS</a:t>
            </a:r>
            <a:endParaRPr lang="ko-KR" altLang="en-US" sz="7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660232" y="92643"/>
            <a:ext cx="2339976" cy="178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altLang="ko-KR" sz="700" b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   |  13</a:t>
            </a:r>
            <a:endParaRPr lang="ko-KR" altLang="en-US" sz="7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026" name="Picture 2" descr="인물사진 잘 찍는 법 ① - 카메라 위치와 구도 : 네이버 블로그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404664"/>
            <a:ext cx="4320480" cy="2952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여행 사진 잘 찍는 법: 사진 작가가 알려주는 여행 사진 촬영 꿀팁 by 에어비앤비 : 네이버 포스트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1" y="404664"/>
            <a:ext cx="4320479" cy="2952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251520" y="332656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79512" y="461805"/>
            <a:ext cx="223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ko-KR" altLang="en-US" sz="2000" spc="30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공통 영역</a:t>
            </a:r>
            <a:endParaRPr lang="ko-KR" altLang="en-US" sz="2000" spc="300" dirty="0"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  <a:lin ang="5400000" scaled="0"/>
              </a:gra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79512" y="92643"/>
            <a:ext cx="2339976" cy="181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ko-KR" sz="700" b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JAVA 211 A-3</a:t>
            </a:r>
            <a:r>
              <a:rPr lang="ko-KR" altLang="en-US" sz="700" b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조</a:t>
            </a:r>
            <a:endParaRPr lang="ko-KR" altLang="en-US" sz="7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6660232" y="92643"/>
            <a:ext cx="2339976" cy="178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80000"/>
              </a:lnSpc>
            </a:pPr>
            <a:fld id="{828B5CB4-B095-413D-B8C5-1DA2C2E14324}" type="slidenum">
              <a:rPr lang="en-US" altLang="ko-KR" sz="7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pPr algn="r">
                <a:lnSpc>
                  <a:spcPct val="80000"/>
                </a:lnSpc>
              </a:pPr>
              <a:t>4</a:t>
            </a:fld>
            <a:r>
              <a:rPr lang="en-US" altLang="ko-KR" sz="7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</a:t>
            </a:r>
            <a:r>
              <a:rPr lang="en-US" altLang="ko-KR" sz="700" b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  13</a:t>
            </a:r>
            <a:endParaRPr lang="ko-KR" altLang="en-US" sz="7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>
            <a:off x="467544" y="1628800"/>
            <a:ext cx="0" cy="2880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/>
          <p:cNvCxnSpPr/>
          <p:nvPr/>
        </p:nvCxnSpPr>
        <p:spPr>
          <a:xfrm>
            <a:off x="4860032" y="1628800"/>
            <a:ext cx="0" cy="2880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/>
          <p:cNvCxnSpPr/>
          <p:nvPr/>
        </p:nvCxnSpPr>
        <p:spPr>
          <a:xfrm flipV="1">
            <a:off x="8316416" y="1086016"/>
            <a:ext cx="0" cy="3600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/>
          <p:nvPr/>
        </p:nvCxnSpPr>
        <p:spPr>
          <a:xfrm>
            <a:off x="8892480" y="1511856"/>
            <a:ext cx="0" cy="3600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66036"/>
            <a:ext cx="9144000" cy="426344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259795" y="1870478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>
                <a:solidFill>
                  <a:srgbClr val="00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①</a:t>
            </a:r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4652283" y="1843865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>
                <a:solidFill>
                  <a:srgbClr val="00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②</a:t>
            </a:r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8108667" y="679255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>
                <a:solidFill>
                  <a:srgbClr val="00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③</a:t>
            </a:r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8684731" y="1881511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>
                <a:solidFill>
                  <a:srgbClr val="00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④</a:t>
            </a:r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4445423" y="3068960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>
                <a:solidFill>
                  <a:srgbClr val="00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①</a:t>
            </a:r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4732778" y="3147886"/>
            <a:ext cx="4104456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5000"/>
              </a:lnSpc>
            </a:pPr>
            <a:r>
              <a:rPr lang="ko-KR" altLang="en-US" sz="1000" b="1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사이트의 로고가 그려진 부분</a:t>
            </a:r>
            <a:endParaRPr lang="en-US" altLang="ko-KR" sz="1000" b="1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85000"/>
              </a:lnSpc>
            </a:pPr>
            <a:endParaRPr lang="en-US" altLang="ko-KR" sz="1000" b="1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85000"/>
              </a:lnSpc>
            </a:pPr>
            <a:r>
              <a:rPr lang="en-US" altLang="ko-KR" sz="1000" b="1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</a:p>
          <a:p>
            <a:pPr>
              <a:lnSpc>
                <a:spcPct val="85000"/>
              </a:lnSpc>
            </a:pPr>
            <a:r>
              <a:rPr lang="ko-KR" altLang="en-US" sz="1000" b="1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카테고리별</a:t>
            </a:r>
            <a:r>
              <a:rPr lang="en-US" altLang="ko-KR" sz="1000" b="1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000" b="1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태그별 검색 기능을 추가한 게시글 검색이 가능한 검색창</a:t>
            </a:r>
            <a:endParaRPr lang="en-US" altLang="ko-KR" sz="1000" b="1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85000"/>
              </a:lnSpc>
            </a:pPr>
            <a:endParaRPr lang="en-US" altLang="ko-KR" sz="1000" b="1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85000"/>
              </a:lnSpc>
            </a:pPr>
            <a:endParaRPr lang="en-US" altLang="ko-KR" sz="1000" b="1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85000"/>
              </a:lnSpc>
            </a:pPr>
            <a:r>
              <a:rPr lang="ko-KR" altLang="en-US" sz="1000" b="1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로그인 화면으로 넘어가는 버튼</a:t>
            </a:r>
            <a:endParaRPr lang="en-US" altLang="ko-KR" sz="1000" b="1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85000"/>
              </a:lnSpc>
            </a:pPr>
            <a:endParaRPr lang="en-US" altLang="ko-KR" sz="1000" b="1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85000"/>
              </a:lnSpc>
            </a:pPr>
            <a:endParaRPr lang="en-US" altLang="ko-KR" sz="1000" b="1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85000"/>
              </a:lnSpc>
            </a:pPr>
            <a:r>
              <a:rPr lang="ko-KR" altLang="en-US" sz="1000" b="1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회원가입 페이지로 넘어가는 버튼</a:t>
            </a:r>
            <a:endParaRPr lang="en-US" altLang="ko-KR" sz="1000" b="1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85000"/>
              </a:lnSpc>
            </a:pPr>
            <a:endParaRPr lang="en-US" altLang="ko-KR" sz="1000" b="1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85000"/>
              </a:lnSpc>
            </a:pPr>
            <a:endParaRPr lang="en-US" altLang="ko-KR" sz="1000" b="1" dirty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26" name="직선 연결선 25"/>
          <p:cNvCxnSpPr/>
          <p:nvPr/>
        </p:nvCxnSpPr>
        <p:spPr>
          <a:xfrm>
            <a:off x="4516754" y="3406620"/>
            <a:ext cx="432048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>
            <a:off x="4516754" y="3859097"/>
            <a:ext cx="432048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4499663" y="4228006"/>
            <a:ext cx="432048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4499663" y="4588046"/>
            <a:ext cx="432048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>
            <a:off x="4499992" y="3068960"/>
            <a:ext cx="432048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/>
          <p:cNvSpPr/>
          <p:nvPr/>
        </p:nvSpPr>
        <p:spPr>
          <a:xfrm>
            <a:off x="4445423" y="3438293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>
                <a:solidFill>
                  <a:srgbClr val="00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②</a:t>
            </a:r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4445423" y="3818023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>
                <a:solidFill>
                  <a:srgbClr val="00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③</a:t>
            </a:r>
            <a:endParaRPr lang="ko-KR" altLang="en-US"/>
          </a:p>
        </p:txBody>
      </p:sp>
      <p:sp>
        <p:nvSpPr>
          <p:cNvPr id="37" name="직사각형 36"/>
          <p:cNvSpPr/>
          <p:nvPr/>
        </p:nvSpPr>
        <p:spPr>
          <a:xfrm>
            <a:off x="4445423" y="4212261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>
                <a:solidFill>
                  <a:srgbClr val="00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④</a:t>
            </a:r>
            <a:endParaRPr lang="ko-KR" altLang="en-US"/>
          </a:p>
        </p:txBody>
      </p:sp>
      <p:sp>
        <p:nvSpPr>
          <p:cNvPr id="35" name="TextBox 34"/>
          <p:cNvSpPr txBox="1"/>
          <p:nvPr/>
        </p:nvSpPr>
        <p:spPr>
          <a:xfrm>
            <a:off x="4501600" y="2649187"/>
            <a:ext cx="716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/>
              <a:t>head</a:t>
            </a:r>
            <a:endParaRPr lang="ko-KR" altLang="en-US" b="1"/>
          </a:p>
        </p:txBody>
      </p:sp>
      <p:pic>
        <p:nvPicPr>
          <p:cNvPr id="38" name="그림 3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013478"/>
            <a:ext cx="752475" cy="704850"/>
          </a:xfrm>
          <a:prstGeom prst="rect">
            <a:avLst/>
          </a:prstGeom>
        </p:spPr>
      </p:pic>
      <p:cxnSp>
        <p:nvCxnSpPr>
          <p:cNvPr id="40" name="직선 화살표 연결선 39"/>
          <p:cNvCxnSpPr/>
          <p:nvPr/>
        </p:nvCxnSpPr>
        <p:spPr>
          <a:xfrm>
            <a:off x="675293" y="3249009"/>
            <a:ext cx="44032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/>
          <p:cNvSpPr/>
          <p:nvPr/>
        </p:nvSpPr>
        <p:spPr>
          <a:xfrm>
            <a:off x="1293695" y="3031718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>
                <a:solidFill>
                  <a:srgbClr val="00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⑤</a:t>
            </a:r>
            <a:endParaRPr lang="ko-KR" altLang="en-US"/>
          </a:p>
        </p:txBody>
      </p:sp>
      <p:sp>
        <p:nvSpPr>
          <p:cNvPr id="43" name="TextBox 42"/>
          <p:cNvSpPr txBox="1"/>
          <p:nvPr/>
        </p:nvSpPr>
        <p:spPr>
          <a:xfrm>
            <a:off x="1583668" y="3088441"/>
            <a:ext cx="1836204" cy="4062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5000"/>
              </a:lnSpc>
            </a:pPr>
            <a:r>
              <a:rPr lang="ko-KR" altLang="en-US" sz="1200" b="1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사이트의 기능을 모두 열어볼 수 있는 사이드 버튼</a:t>
            </a:r>
            <a:endParaRPr lang="en-US" altLang="ko-KR" sz="1200" b="1" dirty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525343"/>
            <a:ext cx="9144000" cy="334471"/>
          </a:xfrm>
          <a:prstGeom prst="rect">
            <a:avLst/>
          </a:prstGeom>
        </p:spPr>
      </p:pic>
      <p:cxnSp>
        <p:nvCxnSpPr>
          <p:cNvPr id="45" name="직선 화살표 연결선 44"/>
          <p:cNvCxnSpPr/>
          <p:nvPr/>
        </p:nvCxnSpPr>
        <p:spPr>
          <a:xfrm flipV="1">
            <a:off x="2339752" y="6237312"/>
            <a:ext cx="0" cy="2880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/>
          <p:cNvSpPr/>
          <p:nvPr/>
        </p:nvSpPr>
        <p:spPr>
          <a:xfrm>
            <a:off x="4445423" y="4975038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>
                <a:solidFill>
                  <a:srgbClr val="00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⑥</a:t>
            </a:r>
            <a:endParaRPr lang="ko-KR" altLang="en-US"/>
          </a:p>
        </p:txBody>
      </p:sp>
      <p:sp>
        <p:nvSpPr>
          <p:cNvPr id="53" name="TextBox 52"/>
          <p:cNvSpPr txBox="1"/>
          <p:nvPr/>
        </p:nvSpPr>
        <p:spPr>
          <a:xfrm>
            <a:off x="4733040" y="5071526"/>
            <a:ext cx="1855183" cy="2492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5000"/>
              </a:lnSpc>
            </a:pPr>
            <a:r>
              <a:rPr lang="ko-KR" altLang="en-US" sz="1200" b="1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공유할 수 있는 </a:t>
            </a:r>
            <a:r>
              <a:rPr lang="en-US" altLang="ko-KR" sz="1200" b="1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SNS </a:t>
            </a:r>
            <a:r>
              <a:rPr lang="ko-KR" altLang="en-US" sz="1200" b="1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목록</a:t>
            </a:r>
            <a:endParaRPr lang="en-US" altLang="ko-KR" sz="1200" b="1" dirty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2051720" y="5786582"/>
            <a:ext cx="1872208" cy="4062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5000"/>
              </a:lnSpc>
            </a:pPr>
            <a:r>
              <a:rPr lang="ko-KR" altLang="en-US" sz="1200" b="1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사이트의 세부 정보 및 </a:t>
            </a:r>
            <a:endParaRPr lang="en-US" altLang="ko-KR" sz="1200" b="1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85000"/>
              </a:lnSpc>
            </a:pPr>
            <a:r>
              <a:rPr lang="ko-KR" altLang="en-US" sz="1200" b="1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고객 센터 주소</a:t>
            </a:r>
            <a:r>
              <a:rPr lang="en-US" altLang="ko-KR" sz="1200" b="1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 </a:t>
            </a:r>
            <a:r>
              <a:rPr lang="ko-KR" altLang="en-US" sz="1200" b="1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전화번호</a:t>
            </a:r>
            <a:endParaRPr lang="en-US" altLang="ko-KR" sz="1200" b="1" dirty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1709193" y="5725967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>
                <a:solidFill>
                  <a:srgbClr val="00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⑦</a:t>
            </a:r>
            <a:endParaRPr lang="ko-KR" altLang="en-US"/>
          </a:p>
        </p:txBody>
      </p:sp>
      <p:cxnSp>
        <p:nvCxnSpPr>
          <p:cNvPr id="57" name="직선 화살표 연결선 56"/>
          <p:cNvCxnSpPr/>
          <p:nvPr/>
        </p:nvCxnSpPr>
        <p:spPr>
          <a:xfrm flipH="1" flipV="1">
            <a:off x="6156176" y="5445224"/>
            <a:ext cx="2088232" cy="10801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9FE99FCF-CDC9-4047-9C4B-B2CB06D533A2}"/>
              </a:ext>
            </a:extLst>
          </p:cNvPr>
          <p:cNvSpPr/>
          <p:nvPr/>
        </p:nvSpPr>
        <p:spPr>
          <a:xfrm>
            <a:off x="27673" y="1282091"/>
            <a:ext cx="1334047" cy="40310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LifePIC</a:t>
            </a:r>
            <a:endParaRPr lang="ko-KR" altLang="en-US" dirty="0"/>
          </a:p>
        </p:txBody>
      </p:sp>
    </p:spTree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251520" y="332656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79512" y="461805"/>
            <a:ext cx="223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ko-KR" altLang="en-US" sz="2000" spc="30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사이드 버튼</a:t>
            </a:r>
            <a:endParaRPr lang="ko-KR" altLang="en-US" sz="2000" spc="300" dirty="0"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  <a:lin ang="5400000" scaled="0"/>
              </a:gra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79512" y="92643"/>
            <a:ext cx="2339976" cy="181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ko-KR" sz="700" b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JAVA 211 A-3</a:t>
            </a:r>
            <a:r>
              <a:rPr lang="ko-KR" altLang="en-US" sz="700" b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조</a:t>
            </a:r>
            <a:endParaRPr lang="ko-KR" altLang="en-US" sz="7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6660232" y="92643"/>
            <a:ext cx="2339976" cy="178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80000"/>
              </a:lnSpc>
            </a:pPr>
            <a:fld id="{828B5CB4-B095-413D-B8C5-1DA2C2E14324}" type="slidenum">
              <a:rPr lang="en-US" altLang="ko-KR" sz="7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pPr algn="r">
                <a:lnSpc>
                  <a:spcPct val="80000"/>
                </a:lnSpc>
              </a:pPr>
              <a:t>5</a:t>
            </a:fld>
            <a:r>
              <a:rPr lang="en-US" altLang="ko-KR" sz="7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</a:t>
            </a:r>
            <a:r>
              <a:rPr lang="en-US" altLang="ko-KR" sz="700" b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  13</a:t>
            </a:r>
            <a:endParaRPr lang="ko-KR" altLang="en-US" sz="7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60285"/>
            <a:ext cx="9144000" cy="4052891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251520" y="5445224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>
                <a:solidFill>
                  <a:srgbClr val="00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①</a:t>
            </a:r>
            <a:endParaRPr lang="ko-KR" altLang="en-US"/>
          </a:p>
        </p:txBody>
      </p:sp>
      <p:cxnSp>
        <p:nvCxnSpPr>
          <p:cNvPr id="5" name="직선 화살표 연결선 4"/>
          <p:cNvCxnSpPr>
            <a:endCxn id="19" idx="0"/>
          </p:cNvCxnSpPr>
          <p:nvPr/>
        </p:nvCxnSpPr>
        <p:spPr>
          <a:xfrm>
            <a:off x="459269" y="2262412"/>
            <a:ext cx="0" cy="318281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667018" y="5505890"/>
            <a:ext cx="6137230" cy="3016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5000"/>
              </a:lnSpc>
            </a:pPr>
            <a:r>
              <a:rPr lang="ko-KR" altLang="en-US" sz="1600" b="1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사이드 버튼 클릭시 사이트맵이 나타난다</a:t>
            </a:r>
            <a:r>
              <a:rPr lang="en-US" altLang="ko-KR" sz="1600" b="1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en-US" altLang="ko-KR" sz="1600" b="1" dirty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AAEA45BC-D6F2-41F6-9119-EF4ED4DAD0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09975"/>
            <a:ext cx="9144000" cy="4052891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xmlns="" id="{62579959-5C56-42D9-AD67-5D655CC1848C}"/>
              </a:ext>
            </a:extLst>
          </p:cNvPr>
          <p:cNvSpPr/>
          <p:nvPr/>
        </p:nvSpPr>
        <p:spPr>
          <a:xfrm>
            <a:off x="107512" y="1002930"/>
            <a:ext cx="1406048" cy="40310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LifePIC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86356435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251520" y="332656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79512" y="461805"/>
            <a:ext cx="223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ko-KR" altLang="en-US" sz="2000" spc="30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메인</a:t>
            </a:r>
            <a:endParaRPr lang="ko-KR" altLang="en-US" sz="2000" spc="300" dirty="0"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  <a:lin ang="5400000" scaled="0"/>
              </a:gra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79512" y="92643"/>
            <a:ext cx="2339976" cy="181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ko-KR" sz="700" b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JAVA 211 A-3</a:t>
            </a:r>
            <a:r>
              <a:rPr lang="ko-KR" altLang="en-US" sz="700" b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조</a:t>
            </a:r>
            <a:endParaRPr lang="ko-KR" altLang="en-US" sz="7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6660232" y="92643"/>
            <a:ext cx="2339976" cy="178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80000"/>
              </a:lnSpc>
            </a:pPr>
            <a:fld id="{828B5CB4-B095-413D-B8C5-1DA2C2E14324}" type="slidenum">
              <a:rPr lang="en-US" altLang="ko-KR" sz="7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pPr algn="r">
                <a:lnSpc>
                  <a:spcPct val="80000"/>
                </a:lnSpc>
              </a:pPr>
              <a:t>6</a:t>
            </a:fld>
            <a:r>
              <a:rPr lang="en-US" altLang="ko-KR" sz="7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</a:t>
            </a:r>
            <a:r>
              <a:rPr lang="en-US" altLang="ko-KR" sz="700" b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  13</a:t>
            </a:r>
            <a:endParaRPr lang="ko-KR" altLang="en-US" sz="7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66137" y="5223856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>
                <a:solidFill>
                  <a:srgbClr val="00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①</a:t>
            </a:r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266137" y="5885894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>
                <a:solidFill>
                  <a:srgbClr val="00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②</a:t>
            </a:r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85154"/>
            <a:ext cx="9144000" cy="4200044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595010" y="5325894"/>
            <a:ext cx="7649398" cy="380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5000"/>
              </a:lnSpc>
            </a:pPr>
            <a:r>
              <a:rPr lang="ko-KR" altLang="en-US" sz="1100" b="1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추천수가 가장 높은 순으로 사진을 일정 시간동안 보여주고 슬라이드 방식으로 다음 추천수가 높은 사진으로 자동으로</a:t>
            </a:r>
            <a:endParaRPr lang="en-US" altLang="ko-KR" sz="1100" b="1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85000"/>
              </a:lnSpc>
            </a:pPr>
            <a:r>
              <a:rPr lang="ko-KR" altLang="en-US" sz="1100" b="1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변경된다</a:t>
            </a:r>
            <a:r>
              <a:rPr lang="en-US" altLang="ko-KR" sz="1100" b="1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  <a:r>
              <a:rPr lang="ko-KR" altLang="en-US" sz="1100" b="1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사진 클릭시 게시판 목록으로 넘어간다</a:t>
            </a:r>
            <a:r>
              <a:rPr lang="en-US" altLang="ko-KR" sz="1100" b="1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en-US" altLang="ko-KR" sz="1100" b="1" dirty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8028384" y="4854524"/>
            <a:ext cx="0" cy="649752"/>
          </a:xfrm>
          <a:prstGeom prst="line">
            <a:avLst/>
          </a:prstGeom>
          <a:ln w="28575">
            <a:solidFill>
              <a:srgbClr val="7D62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/>
          <p:nvPr/>
        </p:nvCxnSpPr>
        <p:spPr>
          <a:xfrm flipH="1">
            <a:off x="7308304" y="5504276"/>
            <a:ext cx="720080" cy="0"/>
          </a:xfrm>
          <a:prstGeom prst="straightConnector1">
            <a:avLst/>
          </a:prstGeom>
          <a:ln w="28575">
            <a:solidFill>
              <a:srgbClr val="7D62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꺾인 연결선 29"/>
          <p:cNvCxnSpPr>
            <a:endCxn id="18" idx="1"/>
          </p:cNvCxnSpPr>
          <p:nvPr/>
        </p:nvCxnSpPr>
        <p:spPr>
          <a:xfrm rot="5400000">
            <a:off x="-1457996" y="3784982"/>
            <a:ext cx="4009712" cy="561445"/>
          </a:xfrm>
          <a:prstGeom prst="bentConnector4">
            <a:avLst>
              <a:gd name="adj1" fmla="val 47697"/>
              <a:gd name="adj2" fmla="val 140716"/>
            </a:avLst>
          </a:prstGeom>
          <a:ln w="28575">
            <a:solidFill>
              <a:srgbClr val="7D62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605110" y="5990954"/>
            <a:ext cx="4178397" cy="236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5000"/>
              </a:lnSpc>
            </a:pPr>
            <a:r>
              <a:rPr lang="ko-KR" altLang="en-US" sz="1100" b="1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사이트의 인상을  강렬히 심어줄만한 명언을 하나 날려준다</a:t>
            </a:r>
            <a:r>
              <a:rPr lang="en-US" altLang="ko-KR" sz="1100" b="1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r>
              <a:rPr lang="ko-KR" altLang="en-US" sz="1100" b="1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endParaRPr lang="en-US" altLang="ko-KR" sz="1100" b="1" dirty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xmlns="" id="{A98F8EFD-B96D-4703-A081-032BF8A51B2C}"/>
              </a:ext>
            </a:extLst>
          </p:cNvPr>
          <p:cNvSpPr/>
          <p:nvPr/>
        </p:nvSpPr>
        <p:spPr>
          <a:xfrm>
            <a:off x="280341" y="985154"/>
            <a:ext cx="1334954" cy="49848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LifePIC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09087067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251520" y="377626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79512" y="461805"/>
            <a:ext cx="223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ko-KR" altLang="en-US" sz="2000" spc="30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게시판 목록</a:t>
            </a:r>
            <a:endParaRPr lang="ko-KR" altLang="en-US" sz="2000" spc="300" dirty="0"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  <a:lin ang="5400000" scaled="0"/>
              </a:gra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79512" y="92643"/>
            <a:ext cx="2339976" cy="181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ko-KR" sz="700" b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JAVA 211 A-3</a:t>
            </a:r>
            <a:r>
              <a:rPr lang="ko-KR" altLang="en-US" sz="700" b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조</a:t>
            </a:r>
            <a:endParaRPr lang="ko-KR" altLang="en-US" sz="7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6660232" y="92643"/>
            <a:ext cx="2339976" cy="178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80000"/>
              </a:lnSpc>
            </a:pPr>
            <a:fld id="{828B5CB4-B095-413D-B8C5-1DA2C2E14324}" type="slidenum">
              <a:rPr lang="en-US" altLang="ko-KR" sz="7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pPr algn="r">
                <a:lnSpc>
                  <a:spcPct val="80000"/>
                </a:lnSpc>
              </a:pPr>
              <a:t>7</a:t>
            </a:fld>
            <a:r>
              <a:rPr lang="en-US" altLang="ko-KR" sz="7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</a:t>
            </a:r>
            <a:r>
              <a:rPr lang="en-US" altLang="ko-KR" sz="700" b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  13</a:t>
            </a:r>
            <a:endParaRPr lang="ko-KR" altLang="en-US" sz="7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364" y="960285"/>
            <a:ext cx="9150364" cy="4177669"/>
          </a:xfrm>
          <a:prstGeom prst="rect">
            <a:avLst/>
          </a:prstGeom>
        </p:spPr>
      </p:pic>
      <p:sp>
        <p:nvSpPr>
          <p:cNvPr id="24" name="직사각형 23"/>
          <p:cNvSpPr/>
          <p:nvPr/>
        </p:nvSpPr>
        <p:spPr>
          <a:xfrm>
            <a:off x="266137" y="5223856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>
                <a:solidFill>
                  <a:srgbClr val="00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①</a:t>
            </a:r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611560" y="5310804"/>
            <a:ext cx="7649398" cy="3831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5000"/>
              </a:lnSpc>
            </a:pPr>
            <a:r>
              <a:rPr lang="ko-KR" altLang="en-US" sz="1100" b="1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추천수순으로 정렬해서 한화면에 네장의 사진을 보여준다</a:t>
            </a:r>
            <a:r>
              <a:rPr lang="en-US" altLang="ko-KR" sz="1100" b="1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  <a:r>
              <a:rPr lang="ko-KR" altLang="en-US" sz="1100" b="1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사진 하단에는 간단한 게시글의 제목과 작성자명을 볼 수 있다</a:t>
            </a:r>
            <a:r>
              <a:rPr lang="en-US" altLang="ko-KR" sz="1100" b="1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>
              <a:lnSpc>
                <a:spcPct val="85000"/>
              </a:lnSpc>
            </a:pPr>
            <a:r>
              <a:rPr lang="ko-KR" altLang="en-US" sz="1100" b="1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사진 클릭시 게시글 상세 페이지로 넘어간다</a:t>
            </a:r>
            <a:r>
              <a:rPr lang="en-US" altLang="ko-KR" sz="1100" b="1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en-US" altLang="ko-KR" sz="1100" b="1" dirty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266137" y="5823751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>
                <a:solidFill>
                  <a:srgbClr val="00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②</a:t>
            </a:r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611560" y="5866836"/>
            <a:ext cx="7649398" cy="380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5000"/>
              </a:lnSpc>
            </a:pPr>
            <a:r>
              <a:rPr lang="ko-KR" altLang="en-US" sz="1100" b="1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게시판 목록의 이전 버튼과 다음 버튼이다</a:t>
            </a:r>
            <a:r>
              <a:rPr lang="en-US" altLang="ko-KR" sz="1100" b="1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  <a:br>
              <a:rPr lang="en-US" altLang="ko-KR" sz="1100" b="1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ko-KR" altLang="en-US" sz="1100" b="1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누르면 다음</a:t>
            </a:r>
            <a:r>
              <a:rPr lang="en-US" altLang="ko-KR" sz="1100" b="1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100" b="1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이전 게시글 목록으로 이동한다</a:t>
            </a:r>
            <a:r>
              <a:rPr lang="en-US" altLang="ko-KR" sz="1100" b="1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en-US" altLang="ko-KR" sz="1100" b="1" dirty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8676456" y="4725144"/>
            <a:ext cx="0" cy="1331744"/>
          </a:xfrm>
          <a:prstGeom prst="line">
            <a:avLst/>
          </a:prstGeom>
          <a:ln w="28575">
            <a:solidFill>
              <a:srgbClr val="7D62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/>
          <p:nvPr/>
        </p:nvCxnSpPr>
        <p:spPr>
          <a:xfrm flipH="1">
            <a:off x="3635896" y="6056888"/>
            <a:ext cx="5040560" cy="0"/>
          </a:xfrm>
          <a:prstGeom prst="straightConnector1">
            <a:avLst/>
          </a:prstGeom>
          <a:ln w="28575">
            <a:solidFill>
              <a:srgbClr val="7D62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>
            <a:endCxn id="26" idx="1"/>
          </p:cNvCxnSpPr>
          <p:nvPr/>
        </p:nvCxnSpPr>
        <p:spPr>
          <a:xfrm>
            <a:off x="251520" y="4725144"/>
            <a:ext cx="14617" cy="1283273"/>
          </a:xfrm>
          <a:prstGeom prst="line">
            <a:avLst/>
          </a:prstGeom>
          <a:ln w="28575">
            <a:solidFill>
              <a:srgbClr val="7D62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/>
          <p:cNvCxnSpPr>
            <a:stCxn id="26" idx="1"/>
          </p:cNvCxnSpPr>
          <p:nvPr/>
        </p:nvCxnSpPr>
        <p:spPr>
          <a:xfrm>
            <a:off x="266137" y="6008417"/>
            <a:ext cx="130366" cy="0"/>
          </a:xfrm>
          <a:prstGeom prst="straightConnector1">
            <a:avLst/>
          </a:prstGeom>
          <a:ln w="28575">
            <a:solidFill>
              <a:srgbClr val="7D62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꺾인 연결선 37"/>
          <p:cNvCxnSpPr/>
          <p:nvPr/>
        </p:nvCxnSpPr>
        <p:spPr>
          <a:xfrm rot="5400000">
            <a:off x="1056670" y="5017974"/>
            <a:ext cx="585660" cy="12700"/>
          </a:xfrm>
          <a:prstGeom prst="bentConnector3">
            <a:avLst/>
          </a:prstGeom>
          <a:ln w="28575">
            <a:solidFill>
              <a:srgbClr val="CC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3BF0B021-56EA-4F78-B6A0-5D195DD5FB95}"/>
              </a:ext>
            </a:extLst>
          </p:cNvPr>
          <p:cNvSpPr/>
          <p:nvPr/>
        </p:nvSpPr>
        <p:spPr>
          <a:xfrm>
            <a:off x="211227" y="1003987"/>
            <a:ext cx="1334047" cy="40310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LifePIC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2810101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251520" y="332656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79512" y="467380"/>
            <a:ext cx="223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ko-KR" altLang="en-US" sz="2000" spc="30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게시글 작성</a:t>
            </a:r>
            <a:endParaRPr lang="ko-KR" altLang="en-US" sz="2000" spc="300" dirty="0"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  <a:lin ang="5400000" scaled="0"/>
              </a:gra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79512" y="92643"/>
            <a:ext cx="2339976" cy="181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ko-KR" sz="700" b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JAVA 211 A-3</a:t>
            </a:r>
            <a:r>
              <a:rPr lang="ko-KR" altLang="en-US" sz="700" b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조</a:t>
            </a:r>
            <a:endParaRPr lang="ko-KR" altLang="en-US" sz="7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6660232" y="92643"/>
            <a:ext cx="2339976" cy="178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80000"/>
              </a:lnSpc>
            </a:pPr>
            <a:fld id="{828B5CB4-B095-413D-B8C5-1DA2C2E14324}" type="slidenum">
              <a:rPr lang="en-US" altLang="ko-KR" sz="7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pPr algn="r">
                <a:lnSpc>
                  <a:spcPct val="80000"/>
                </a:lnSpc>
              </a:pPr>
              <a:t>8</a:t>
            </a:fld>
            <a:r>
              <a:rPr lang="en-US" altLang="ko-KR" sz="7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</a:t>
            </a:r>
            <a:r>
              <a:rPr lang="en-US" altLang="ko-KR" sz="700" b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  13</a:t>
            </a:r>
            <a:endParaRPr lang="ko-KR" altLang="en-US" sz="7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73" name="그림 72">
            <a:extLst>
              <a:ext uri="{FF2B5EF4-FFF2-40B4-BE49-F238E27FC236}">
                <a16:creationId xmlns:a16="http://schemas.microsoft.com/office/drawing/2014/main" xmlns="" id="{F995E59D-EE92-4875-BEA6-63341B819B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09288"/>
            <a:ext cx="6912672" cy="4823486"/>
          </a:xfrm>
          <a:prstGeom prst="rect">
            <a:avLst/>
          </a:prstGeom>
        </p:spPr>
      </p:pic>
      <p:sp>
        <p:nvSpPr>
          <p:cNvPr id="78" name="직사각형 77">
            <a:extLst>
              <a:ext uri="{FF2B5EF4-FFF2-40B4-BE49-F238E27FC236}">
                <a16:creationId xmlns:a16="http://schemas.microsoft.com/office/drawing/2014/main" xmlns="" id="{41160F85-BC4B-4799-AE7F-ADC448AF4D93}"/>
              </a:ext>
            </a:extLst>
          </p:cNvPr>
          <p:cNvSpPr/>
          <p:nvPr/>
        </p:nvSpPr>
        <p:spPr>
          <a:xfrm>
            <a:off x="2609975" y="5048232"/>
            <a:ext cx="368942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350" dirty="0">
                <a:solidFill>
                  <a:srgbClr val="00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②</a:t>
            </a:r>
            <a:endParaRPr lang="ko-KR" altLang="en-US" sz="1350" dirty="0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xmlns="" id="{FE81BC9D-9A4A-46D0-AF35-1D3F66B88269}"/>
              </a:ext>
            </a:extLst>
          </p:cNvPr>
          <p:cNvSpPr/>
          <p:nvPr/>
        </p:nvSpPr>
        <p:spPr>
          <a:xfrm>
            <a:off x="7164288" y="1889827"/>
            <a:ext cx="311624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350" dirty="0">
                <a:solidFill>
                  <a:srgbClr val="00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③</a:t>
            </a:r>
            <a:endParaRPr lang="ko-KR" altLang="en-US" sz="1350" dirty="0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xmlns="" id="{ABF2E19D-472B-40BF-AF3D-08A07DF1F096}"/>
              </a:ext>
            </a:extLst>
          </p:cNvPr>
          <p:cNvSpPr/>
          <p:nvPr/>
        </p:nvSpPr>
        <p:spPr>
          <a:xfrm>
            <a:off x="180724" y="5755721"/>
            <a:ext cx="357790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350" dirty="0">
                <a:solidFill>
                  <a:srgbClr val="00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④</a:t>
            </a:r>
            <a:endParaRPr lang="ko-KR" altLang="en-US" sz="1350" dirty="0"/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xmlns="" id="{FAF18B0B-C515-41F3-9960-A885AE5E7D3B}"/>
              </a:ext>
            </a:extLst>
          </p:cNvPr>
          <p:cNvSpPr/>
          <p:nvPr/>
        </p:nvSpPr>
        <p:spPr>
          <a:xfrm>
            <a:off x="7164288" y="1484784"/>
            <a:ext cx="311624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350" dirty="0">
                <a:solidFill>
                  <a:srgbClr val="00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②</a:t>
            </a:r>
            <a:endParaRPr lang="ko-KR" altLang="en-US" sz="1350" dirty="0"/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xmlns="" id="{26128DEB-EF55-4E53-AA0F-78B2E9769642}"/>
              </a:ext>
            </a:extLst>
          </p:cNvPr>
          <p:cNvSpPr/>
          <p:nvPr/>
        </p:nvSpPr>
        <p:spPr>
          <a:xfrm>
            <a:off x="7164288" y="2236789"/>
            <a:ext cx="311624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350" dirty="0">
                <a:solidFill>
                  <a:srgbClr val="00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④</a:t>
            </a:r>
            <a:endParaRPr lang="ko-KR" altLang="en-US" sz="1350" dirty="0"/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xmlns="" id="{86E2A56D-838E-43D1-85F7-E64F1739DEDD}"/>
              </a:ext>
            </a:extLst>
          </p:cNvPr>
          <p:cNvSpPr/>
          <p:nvPr/>
        </p:nvSpPr>
        <p:spPr>
          <a:xfrm>
            <a:off x="3851920" y="5694207"/>
            <a:ext cx="357790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350" dirty="0">
                <a:solidFill>
                  <a:srgbClr val="00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⑤</a:t>
            </a:r>
            <a:endParaRPr lang="ko-KR" altLang="en-US" sz="1350" dirty="0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xmlns="" id="{9C1769D7-7900-4845-B4E4-404E513F3BBE}"/>
              </a:ext>
            </a:extLst>
          </p:cNvPr>
          <p:cNvSpPr/>
          <p:nvPr/>
        </p:nvSpPr>
        <p:spPr>
          <a:xfrm>
            <a:off x="7164288" y="1167873"/>
            <a:ext cx="311624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350" dirty="0">
                <a:solidFill>
                  <a:srgbClr val="00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①</a:t>
            </a:r>
            <a:endParaRPr lang="ko-KR" altLang="en-US" sz="1350" dirty="0"/>
          </a:p>
        </p:txBody>
      </p:sp>
      <p:sp>
        <p:nvSpPr>
          <p:cNvPr id="2" name="TextBox 1"/>
          <p:cNvSpPr txBox="1"/>
          <p:nvPr/>
        </p:nvSpPr>
        <p:spPr>
          <a:xfrm>
            <a:off x="2452968" y="2447310"/>
            <a:ext cx="44114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서울</a:t>
            </a:r>
          </a:p>
        </p:txBody>
      </p:sp>
      <p:cxnSp>
        <p:nvCxnSpPr>
          <p:cNvPr id="4" name="직선 화살표 연결선 3"/>
          <p:cNvCxnSpPr/>
          <p:nvPr/>
        </p:nvCxnSpPr>
        <p:spPr>
          <a:xfrm flipV="1">
            <a:off x="2452968" y="1345953"/>
            <a:ext cx="4711320" cy="1168763"/>
          </a:xfrm>
          <a:prstGeom prst="straightConnector1">
            <a:avLst/>
          </a:prstGeom>
          <a:ln w="12700">
            <a:solidFill>
              <a:srgbClr val="7D62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 flipH="1">
            <a:off x="899592" y="3816235"/>
            <a:ext cx="1152128" cy="0"/>
          </a:xfrm>
          <a:prstGeom prst="line">
            <a:avLst/>
          </a:prstGeom>
          <a:ln w="19050">
            <a:solidFill>
              <a:srgbClr val="7D62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/>
          <p:cNvCxnSpPr/>
          <p:nvPr/>
        </p:nvCxnSpPr>
        <p:spPr>
          <a:xfrm>
            <a:off x="899592" y="3816235"/>
            <a:ext cx="0" cy="1959087"/>
          </a:xfrm>
          <a:prstGeom prst="straightConnector1">
            <a:avLst/>
          </a:prstGeom>
          <a:ln w="19050">
            <a:solidFill>
              <a:srgbClr val="7D62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/>
          <p:nvPr/>
        </p:nvCxnSpPr>
        <p:spPr>
          <a:xfrm flipV="1">
            <a:off x="5580112" y="2008514"/>
            <a:ext cx="1584176" cy="356162"/>
          </a:xfrm>
          <a:prstGeom prst="straightConnector1">
            <a:avLst/>
          </a:prstGeom>
          <a:ln w="12700">
            <a:solidFill>
              <a:srgbClr val="7D62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/>
          <p:nvPr/>
        </p:nvCxnSpPr>
        <p:spPr>
          <a:xfrm flipV="1">
            <a:off x="5580112" y="2422767"/>
            <a:ext cx="1584176" cy="365200"/>
          </a:xfrm>
          <a:prstGeom prst="straightConnector1">
            <a:avLst/>
          </a:prstGeom>
          <a:ln>
            <a:solidFill>
              <a:srgbClr val="7D62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/>
          <p:nvPr/>
        </p:nvCxnSpPr>
        <p:spPr>
          <a:xfrm>
            <a:off x="4427984" y="4795778"/>
            <a:ext cx="0" cy="959943"/>
          </a:xfrm>
          <a:prstGeom prst="straightConnector1">
            <a:avLst/>
          </a:prstGeom>
          <a:ln w="19050">
            <a:solidFill>
              <a:srgbClr val="7D62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7415904" y="1216957"/>
            <a:ext cx="1855183" cy="2526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5000"/>
              </a:lnSpc>
            </a:pPr>
            <a:r>
              <a:rPr lang="ko-KR" altLang="en-US" sz="1200" b="1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카테고리 분류</a:t>
            </a:r>
            <a:endParaRPr lang="en-US" altLang="ko-KR" sz="1200" b="1" dirty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7415904" y="1551692"/>
            <a:ext cx="1855183" cy="2526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5000"/>
              </a:lnSpc>
            </a:pPr>
            <a:r>
              <a:rPr lang="ko-KR" altLang="en-US" sz="1200" b="1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게시물 임시저장 버튼</a:t>
            </a:r>
            <a:endParaRPr lang="en-US" altLang="ko-KR" sz="1200" b="1" dirty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7392726" y="2294870"/>
            <a:ext cx="1855183" cy="2526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5000"/>
              </a:lnSpc>
            </a:pPr>
            <a:r>
              <a:rPr lang="ko-KR" altLang="en-US" sz="1200" b="1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작성중인 게시물 삭제</a:t>
            </a:r>
            <a:endParaRPr lang="en-US" altLang="ko-KR" sz="1200" b="1" dirty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4139952" y="5741566"/>
            <a:ext cx="1855183" cy="2526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5000"/>
              </a:lnSpc>
            </a:pPr>
            <a:r>
              <a:rPr lang="ko-KR" altLang="en-US" sz="1200" b="1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게시물 업로드 버튼</a:t>
            </a:r>
            <a:endParaRPr lang="en-US" altLang="ko-KR" sz="1200" b="1" dirty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480618" y="5781112"/>
            <a:ext cx="2291182" cy="4062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5000"/>
              </a:lnSpc>
            </a:pPr>
            <a:r>
              <a:rPr lang="ko-KR" altLang="en-US" sz="1200" b="1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내용 작성란</a:t>
            </a:r>
            <a:endParaRPr lang="en-US" altLang="ko-KR" sz="1200" b="1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85000"/>
              </a:lnSpc>
            </a:pPr>
            <a:r>
              <a:rPr lang="ko-KR" altLang="en-US" sz="1200" b="1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해쉬태그를 사용할 수 있다</a:t>
            </a:r>
            <a:r>
              <a:rPr lang="en-US" altLang="ko-KR" sz="1200" b="1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r>
              <a:rPr lang="ko-KR" altLang="en-US" sz="1200" b="1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endParaRPr lang="en-US" altLang="ko-KR" sz="1200" b="1" dirty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20" name="직선 화살표 연결선 19"/>
          <p:cNvCxnSpPr>
            <a:endCxn id="83" idx="1"/>
          </p:cNvCxnSpPr>
          <p:nvPr/>
        </p:nvCxnSpPr>
        <p:spPr>
          <a:xfrm flipV="1">
            <a:off x="5580112" y="1634825"/>
            <a:ext cx="1584176" cy="161241"/>
          </a:xfrm>
          <a:prstGeom prst="straightConnector1">
            <a:avLst/>
          </a:prstGeom>
          <a:ln w="19050">
            <a:solidFill>
              <a:srgbClr val="7D62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7392726" y="1913519"/>
            <a:ext cx="1855183" cy="2526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5000"/>
              </a:lnSpc>
            </a:pPr>
            <a:r>
              <a:rPr lang="ko-KR" altLang="en-US" sz="1200" b="1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파일 첨부 버튼</a:t>
            </a:r>
            <a:endParaRPr lang="en-US" altLang="ko-KR" sz="1200" b="1" dirty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6082272" y="5741581"/>
            <a:ext cx="3061728" cy="6417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85000"/>
              </a:lnSpc>
            </a:pPr>
            <a:r>
              <a: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게시글 작성 페이지는 모달기능을</a:t>
            </a:r>
            <a:endParaRPr lang="en-US" altLang="ko-KR" sz="1400" b="1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r">
              <a:lnSpc>
                <a:spcPct val="85000"/>
              </a:lnSpc>
            </a:pPr>
            <a:r>
              <a: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이용해서 무겁지 않은 느낌으로</a:t>
            </a:r>
            <a:endParaRPr lang="en-US" altLang="ko-KR" sz="1400" b="1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r">
              <a:lnSpc>
                <a:spcPct val="85000"/>
              </a:lnSpc>
            </a:pPr>
            <a:r>
              <a: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                                    작성한다</a:t>
            </a:r>
            <a:r>
              <a:rPr lang="en-US" altLang="ko-KR" sz="1400" b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xmlns="" id="{5F11E257-8BE3-4016-90B0-25D12A5BFAF3}"/>
              </a:ext>
            </a:extLst>
          </p:cNvPr>
          <p:cNvSpPr/>
          <p:nvPr/>
        </p:nvSpPr>
        <p:spPr>
          <a:xfrm>
            <a:off x="0" y="1476488"/>
            <a:ext cx="1334047" cy="40310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LifePIC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77710142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251520" y="332656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79512" y="461805"/>
            <a:ext cx="223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ko-KR" altLang="en-US" sz="2000" spc="30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상세 게시글</a:t>
            </a:r>
            <a:endParaRPr lang="ko-KR" altLang="en-US" sz="2000" spc="300" dirty="0"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  <a:lin ang="5400000" scaled="0"/>
              </a:gra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79512" y="92643"/>
            <a:ext cx="2339976" cy="181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ko-KR" sz="700" b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JAVA 211 A-3</a:t>
            </a:r>
            <a:r>
              <a:rPr lang="ko-KR" altLang="en-US" sz="700" b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조</a:t>
            </a:r>
            <a:endParaRPr lang="ko-KR" altLang="en-US" sz="7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6660232" y="92643"/>
            <a:ext cx="2339976" cy="178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80000"/>
              </a:lnSpc>
            </a:pPr>
            <a:fld id="{828B5CB4-B095-413D-B8C5-1DA2C2E14324}" type="slidenum">
              <a:rPr lang="en-US" altLang="ko-KR" sz="7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pPr algn="r">
                <a:lnSpc>
                  <a:spcPct val="80000"/>
                </a:lnSpc>
              </a:pPr>
              <a:t>9</a:t>
            </a:fld>
            <a:r>
              <a:rPr lang="en-US" altLang="ko-KR" sz="7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</a:t>
            </a:r>
            <a:r>
              <a:rPr lang="en-US" altLang="ko-KR" sz="700" b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  13</a:t>
            </a:r>
            <a:endParaRPr lang="ko-KR" altLang="en-US" sz="7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xmlns="" id="{130043B6-987B-4EAE-8DE8-FC29FE0CCA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19644"/>
            <a:ext cx="9042746" cy="51435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D7F10541-AB34-4285-83B1-7A05283EF0FF}"/>
              </a:ext>
            </a:extLst>
          </p:cNvPr>
          <p:cNvSpPr txBox="1"/>
          <p:nvPr/>
        </p:nvSpPr>
        <p:spPr>
          <a:xfrm>
            <a:off x="1476365" y="4686000"/>
            <a:ext cx="32599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사진의 태그 기반으로 비슷한 사진을 추천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E3DC26FA-2C85-4962-BE70-6FB5B5DC9BB8}"/>
              </a:ext>
            </a:extLst>
          </p:cNvPr>
          <p:cNvSpPr txBox="1"/>
          <p:nvPr/>
        </p:nvSpPr>
        <p:spPr>
          <a:xfrm>
            <a:off x="1528177" y="4418425"/>
            <a:ext cx="35864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사진 작가 소개 및 내용을 </a:t>
            </a:r>
            <a:r>
              <a:rPr lang="ko-KR" altLang="en-US" sz="11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업로더가</a:t>
            </a:r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직접 기재하는 내용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B9C8541C-7433-4D95-88A0-E6FA79AD3A38}"/>
              </a:ext>
            </a:extLst>
          </p:cNvPr>
          <p:cNvSpPr txBox="1"/>
          <p:nvPr/>
        </p:nvSpPr>
        <p:spPr>
          <a:xfrm>
            <a:off x="1528177" y="5594014"/>
            <a:ext cx="21890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게시글 댓글을 쓰고 볼 수 있는 버튼 </a:t>
            </a:r>
            <a:endParaRPr lang="ko-KR" altLang="en-US" sz="11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27D24E7E-8E52-4299-89AB-ED9E4F196DCE}"/>
              </a:ext>
            </a:extLst>
          </p:cNvPr>
          <p:cNvSpPr txBox="1"/>
          <p:nvPr/>
        </p:nvSpPr>
        <p:spPr>
          <a:xfrm>
            <a:off x="1528177" y="5941620"/>
            <a:ext cx="22056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게시글 추천 </a:t>
            </a:r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버튼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D311D8AC-67A1-4C32-99AF-9616CA8E8823}"/>
              </a:ext>
            </a:extLst>
          </p:cNvPr>
          <p:cNvSpPr txBox="1"/>
          <p:nvPr/>
        </p:nvSpPr>
        <p:spPr>
          <a:xfrm>
            <a:off x="1528177" y="4976301"/>
            <a:ext cx="27121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게시글 참여자 표시 버튼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xmlns="" id="{86698F14-9362-41E3-8823-4A689AB7E8D0}"/>
              </a:ext>
            </a:extLst>
          </p:cNvPr>
          <p:cNvSpPr/>
          <p:nvPr/>
        </p:nvSpPr>
        <p:spPr>
          <a:xfrm>
            <a:off x="1233174" y="4653144"/>
            <a:ext cx="311624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350" dirty="0">
                <a:solidFill>
                  <a:srgbClr val="00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②</a:t>
            </a:r>
            <a:endParaRPr lang="ko-KR" altLang="en-US" sz="1350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xmlns="" id="{1AEDC216-6144-47F0-B879-CEF13E7C6DEB}"/>
              </a:ext>
            </a:extLst>
          </p:cNvPr>
          <p:cNvSpPr/>
          <p:nvPr/>
        </p:nvSpPr>
        <p:spPr>
          <a:xfrm>
            <a:off x="1221157" y="4936384"/>
            <a:ext cx="311624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350" dirty="0">
                <a:solidFill>
                  <a:srgbClr val="00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③</a:t>
            </a:r>
            <a:endParaRPr lang="ko-KR" altLang="en-US" sz="1350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xmlns="" id="{65A46752-2A42-4701-8774-D95130A16A86}"/>
              </a:ext>
            </a:extLst>
          </p:cNvPr>
          <p:cNvSpPr/>
          <p:nvPr/>
        </p:nvSpPr>
        <p:spPr>
          <a:xfrm>
            <a:off x="1223041" y="5558813"/>
            <a:ext cx="311624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350" dirty="0">
                <a:solidFill>
                  <a:srgbClr val="00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④</a:t>
            </a:r>
            <a:endParaRPr lang="ko-KR" altLang="en-US" sz="1350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xmlns="" id="{1AC24AF3-AE89-4DA3-8128-37BCB3AB646C}"/>
              </a:ext>
            </a:extLst>
          </p:cNvPr>
          <p:cNvSpPr/>
          <p:nvPr/>
        </p:nvSpPr>
        <p:spPr>
          <a:xfrm>
            <a:off x="1223041" y="5903148"/>
            <a:ext cx="357790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350" dirty="0">
                <a:solidFill>
                  <a:srgbClr val="00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⑤</a:t>
            </a:r>
            <a:endParaRPr lang="ko-KR" altLang="en-US" sz="1350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xmlns="" id="{521CC90C-61D6-4821-908D-186D74B06BE8}"/>
              </a:ext>
            </a:extLst>
          </p:cNvPr>
          <p:cNvSpPr/>
          <p:nvPr/>
        </p:nvSpPr>
        <p:spPr>
          <a:xfrm>
            <a:off x="1233174" y="4388716"/>
            <a:ext cx="311624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350" dirty="0">
                <a:solidFill>
                  <a:srgbClr val="00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①</a:t>
            </a:r>
            <a:endParaRPr lang="ko-KR" altLang="en-US" sz="1350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xmlns="" id="{4D157F09-DBEC-4B56-A0DF-925CC3AEDFA2}"/>
              </a:ext>
            </a:extLst>
          </p:cNvPr>
          <p:cNvSpPr/>
          <p:nvPr/>
        </p:nvSpPr>
        <p:spPr>
          <a:xfrm>
            <a:off x="0" y="4346551"/>
            <a:ext cx="311624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350" dirty="0">
                <a:solidFill>
                  <a:srgbClr val="00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①</a:t>
            </a:r>
            <a:endParaRPr lang="ko-KR" altLang="en-US" sz="1350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xmlns="" id="{E141899C-E42F-4912-B529-36DD41940E52}"/>
              </a:ext>
            </a:extLst>
          </p:cNvPr>
          <p:cNvSpPr/>
          <p:nvPr/>
        </p:nvSpPr>
        <p:spPr>
          <a:xfrm>
            <a:off x="5583531" y="1054992"/>
            <a:ext cx="311624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350" dirty="0">
                <a:solidFill>
                  <a:srgbClr val="00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②</a:t>
            </a:r>
            <a:endParaRPr lang="ko-KR" altLang="en-US" sz="1350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xmlns="" id="{413A3EA9-2E67-412C-8467-A946798ADEDC}"/>
              </a:ext>
            </a:extLst>
          </p:cNvPr>
          <p:cNvSpPr/>
          <p:nvPr/>
        </p:nvSpPr>
        <p:spPr>
          <a:xfrm>
            <a:off x="1216553" y="4936384"/>
            <a:ext cx="311624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350" dirty="0">
                <a:solidFill>
                  <a:srgbClr val="00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③</a:t>
            </a:r>
            <a:endParaRPr lang="ko-KR" altLang="en-US" sz="1350" dirty="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xmlns="" id="{D08E5881-9364-4F2E-A9E2-65268D286FDA}"/>
              </a:ext>
            </a:extLst>
          </p:cNvPr>
          <p:cNvSpPr/>
          <p:nvPr/>
        </p:nvSpPr>
        <p:spPr>
          <a:xfrm>
            <a:off x="5997034" y="5073847"/>
            <a:ext cx="311624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350" dirty="0">
                <a:solidFill>
                  <a:srgbClr val="00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③</a:t>
            </a:r>
            <a:endParaRPr lang="ko-KR" altLang="en-US" sz="1350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xmlns="" id="{5E7D4A73-45FE-4A22-86D2-CA9C2068385A}"/>
              </a:ext>
            </a:extLst>
          </p:cNvPr>
          <p:cNvSpPr/>
          <p:nvPr/>
        </p:nvSpPr>
        <p:spPr>
          <a:xfrm>
            <a:off x="7611219" y="5073847"/>
            <a:ext cx="311624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350" dirty="0">
                <a:solidFill>
                  <a:srgbClr val="00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④</a:t>
            </a:r>
            <a:endParaRPr lang="ko-KR" altLang="en-US" sz="1350" dirty="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xmlns="" id="{5B14370D-601B-4A47-B958-6A9CAE0DB89B}"/>
              </a:ext>
            </a:extLst>
          </p:cNvPr>
          <p:cNvSpPr/>
          <p:nvPr/>
        </p:nvSpPr>
        <p:spPr>
          <a:xfrm>
            <a:off x="8577613" y="5045551"/>
            <a:ext cx="357790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350" dirty="0">
                <a:solidFill>
                  <a:srgbClr val="00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⑤</a:t>
            </a:r>
            <a:endParaRPr lang="ko-KR" altLang="en-US" sz="1350" dirty="0"/>
          </a:p>
        </p:txBody>
      </p:sp>
    </p:spTree>
    <p:extLst>
      <p:ext uri="{BB962C8B-B14F-4D97-AF65-F5344CB8AC3E}">
        <p14:creationId xmlns:p14="http://schemas.microsoft.com/office/powerpoint/2010/main" val="3350209990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d01_밝은나눔">
  <a:themeElements>
    <a:clrScheme name="사용자 지정 4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595959"/>
      </a:folHlink>
    </a:clrScheme>
    <a:fontScheme name="나눔고딕">
      <a:majorFont>
        <a:latin typeface="나눔 고딕"/>
        <a:ea typeface="나눔 고딕"/>
        <a:cs typeface=""/>
      </a:majorFont>
      <a:minorFont>
        <a:latin typeface="나눔 고딕"/>
        <a:ea typeface="나눔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Grek" typeface=""/>
        <a:font script="Cyrl" typeface=""/>
        <a:font script="Jpan" typeface="ＭＳ Ｐゴシック"/>
        <a:font script="Hang" typeface="맑은 고딕"/>
        <a:font script="Hans" typeface="宋体"/>
        <a:font script="Hant" typeface="微軟正黑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Grek" typeface=""/>
        <a:font script="Cyrl"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98000"/>
                <a:satMod val="300000"/>
              </a:schemeClr>
            </a:gs>
            <a:gs pos="25000">
              <a:schemeClr val="phClr">
                <a:tint val="37000"/>
                <a:shade val="98000"/>
                <a:satMod val="300000"/>
              </a:schemeClr>
            </a:gs>
            <a:gs pos="100000">
              <a:schemeClr val="phClr">
                <a:tint val="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75000"/>
                <a:satMod val="160000"/>
              </a:schemeClr>
            </a:gs>
            <a:gs pos="62000">
              <a:schemeClr val="phClr">
                <a:satMod val="125000"/>
              </a:schemeClr>
            </a:gs>
            <a:gs pos="100000">
              <a:schemeClr val="phClr">
                <a:tint val="80000"/>
                <a:satMod val="140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4925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>
              <a:srgbClr val="000000">
                <a:alpha val="45882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contourW="12700" prstMaterial="powder">
            <a:bevelT h="50800"/>
            <a:contourClr>
              <a:schemeClr val="phClr"/>
            </a:contourClr>
          </a:sp3d>
        </a:effectStyle>
        <a:effectStyle>
          <a:effectLst>
            <a:reflection blurRad="12700" stA="25000" endPos="28000" dist="38100" dir="5400000" sy="-100000"/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>
            <a:bevelT w="139700" h="381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75000"/>
                <a:satMod val="250000"/>
              </a:schemeClr>
            </a:gs>
            <a:gs pos="20000">
              <a:schemeClr val="phClr">
                <a:shade val="85000"/>
                <a:satMod val="175000"/>
              </a:schemeClr>
            </a:gs>
            <a:gs pos="100000">
              <a:schemeClr val="phClr">
                <a:tint val="70000"/>
                <a:satMod val="17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0000"/>
                <a:satMod val="145000"/>
              </a:schemeClr>
            </a:gs>
            <a:gs pos="30000">
              <a:schemeClr val="phClr">
                <a:shade val="65000"/>
                <a:satMod val="155000"/>
              </a:schemeClr>
            </a:gs>
            <a:gs pos="100000">
              <a:schemeClr val="phClr">
                <a:tint val="60000"/>
                <a:satMod val="170000"/>
              </a:schemeClr>
            </a:gs>
          </a:gsLst>
          <a:lin ang="16200000" scaled="1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Grek" typeface=""/>
        <a:font script="Cyrl" typeface=""/>
        <a:font script="Jpan" typeface="ＭＳ Ｐゴシック"/>
        <a:font script="Hang" typeface="맑은 고딕"/>
        <a:font script="Hans" typeface="宋体"/>
        <a:font script="Hant" typeface="微軟正黑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Grek" typeface=""/>
        <a:font script="Cyrl"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98000"/>
                <a:satMod val="300000"/>
              </a:schemeClr>
            </a:gs>
            <a:gs pos="25000">
              <a:schemeClr val="phClr">
                <a:tint val="37000"/>
                <a:shade val="98000"/>
                <a:satMod val="300000"/>
              </a:schemeClr>
            </a:gs>
            <a:gs pos="100000">
              <a:schemeClr val="phClr">
                <a:tint val="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75000"/>
                <a:satMod val="160000"/>
              </a:schemeClr>
            </a:gs>
            <a:gs pos="62000">
              <a:schemeClr val="phClr">
                <a:satMod val="125000"/>
              </a:schemeClr>
            </a:gs>
            <a:gs pos="100000">
              <a:schemeClr val="phClr">
                <a:tint val="80000"/>
                <a:satMod val="140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4925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>
              <a:srgbClr val="000000">
                <a:alpha val="45882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contourW="12700" prstMaterial="powder">
            <a:bevelT h="50800"/>
            <a:contourClr>
              <a:schemeClr val="phClr"/>
            </a:contourClr>
          </a:sp3d>
        </a:effectStyle>
        <a:effectStyle>
          <a:effectLst>
            <a:reflection blurRad="12700" stA="25000" endPos="28000" dist="38100" dir="5400000" sy="-100000"/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>
            <a:bevelT w="139700" h="381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75000"/>
                <a:satMod val="250000"/>
              </a:schemeClr>
            </a:gs>
            <a:gs pos="20000">
              <a:schemeClr val="phClr">
                <a:shade val="85000"/>
                <a:satMod val="175000"/>
              </a:schemeClr>
            </a:gs>
            <a:gs pos="100000">
              <a:schemeClr val="phClr">
                <a:tint val="70000"/>
                <a:satMod val="17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0000"/>
                <a:satMod val="145000"/>
              </a:schemeClr>
            </a:gs>
            <a:gs pos="30000">
              <a:schemeClr val="phClr">
                <a:shade val="65000"/>
                <a:satMod val="155000"/>
              </a:schemeClr>
            </a:gs>
            <a:gs pos="100000">
              <a:schemeClr val="phClr">
                <a:tint val="60000"/>
                <a:satMod val="170000"/>
              </a:schemeClr>
            </a:gs>
          </a:gsLst>
          <a:lin ang="16200000" scaled="1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508</Words>
  <Application>Microsoft Office PowerPoint</Application>
  <PresentationFormat>화면 슬라이드 쇼(4:3)</PresentationFormat>
  <Paragraphs>172</Paragraphs>
  <Slides>13</Slides>
  <Notes>12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22" baseType="lpstr">
      <vt:lpstr>돋움</vt:lpstr>
      <vt:lpstr>나눔스퀘어 Bold</vt:lpstr>
      <vt:lpstr>나눔 고딕</vt:lpstr>
      <vt:lpstr>Arial</vt:lpstr>
      <vt:lpstr>맑은 고딕</vt:lpstr>
      <vt:lpstr>Gadugi</vt:lpstr>
      <vt:lpstr>나눔고딕</vt:lpstr>
      <vt:lpstr>Calibri</vt:lpstr>
      <vt:lpstr>d01_밝은나눔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2011-08-14T07:11:32Z</dcterms:created>
  <dcterms:modified xsi:type="dcterms:W3CDTF">2021-12-20T07:58:42Z</dcterms:modified>
</cp:coreProperties>
</file>